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2.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3.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4.xml" ContentType="application/vnd.openxmlformats-officedocument.theme+xml"/>
  <Override PartName="/ppt/slideLayouts/slideLayout212.xml" ContentType="application/vnd.openxmlformats-officedocument.presentationml.slideLayout+xml"/>
  <Override PartName="/ppt/theme/theme5.xml" ContentType="application/vnd.openxmlformats-officedocument.theme+xml"/>
  <Override PartName="/ppt/slideLayouts/slideLayout213.xml" ContentType="application/vnd.openxmlformats-officedocument.presentationml.slideLayout+xml"/>
  <Override PartName="/ppt/theme/theme6.xml" ContentType="application/vnd.openxmlformats-officedocument.theme+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theme/theme7.xml" ContentType="application/vnd.openxmlformats-officedocument.theme+xml"/>
  <Override PartName="/ppt/slideLayouts/slideLayout249.xml" ContentType="application/vnd.openxmlformats-officedocument.presentationml.slideLayout+xml"/>
  <Override PartName="/ppt/theme/theme8.xml" ContentType="application/vnd.openxmlformats-officedocument.theme+xml"/>
  <Override PartName="/ppt/slideLayouts/slideLayout250.xml" ContentType="application/vnd.openxmlformats-officedocument.presentationml.slideLayout+xml"/>
  <Override PartName="/ppt/theme/theme9.xml" ContentType="application/vnd.openxmlformats-officedocument.theme+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theme/theme10.xml" ContentType="application/vnd.openxmlformats-officedocument.theme+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9" r:id="rId1"/>
    <p:sldMasterId id="2147483826" r:id="rId2"/>
    <p:sldMasterId id="2147484232" r:id="rId3"/>
    <p:sldMasterId id="2147484423" r:id="rId4"/>
    <p:sldMasterId id="2147484425" r:id="rId5"/>
    <p:sldMasterId id="2147484715" r:id="rId6"/>
    <p:sldMasterId id="2147484733" r:id="rId7"/>
    <p:sldMasterId id="2147484910" r:id="rId8"/>
    <p:sldMasterId id="2147485053" r:id="rId9"/>
    <p:sldMasterId id="2147485196" r:id="rId10"/>
    <p:sldMasterId id="2147485232" r:id="rId11"/>
  </p:sldMasterIdLst>
  <p:notesMasterIdLst>
    <p:notesMasterId r:id="rId22"/>
  </p:notesMasterIdLst>
  <p:sldIdLst>
    <p:sldId id="2142533030" r:id="rId12"/>
    <p:sldId id="2142533069" r:id="rId13"/>
    <p:sldId id="2142533070" r:id="rId14"/>
    <p:sldId id="2142533081" r:id="rId15"/>
    <p:sldId id="2142533074" r:id="rId16"/>
    <p:sldId id="2142533028" r:id="rId17"/>
    <p:sldId id="2142533083" r:id="rId18"/>
    <p:sldId id="2142533051" r:id="rId19"/>
    <p:sldId id="2142533064" r:id="rId20"/>
    <p:sldId id="2142533055" r:id="rId21"/>
  </p:sldIdLst>
  <p:sldSz cx="9144000" cy="5143500" type="screen16x9"/>
  <p:notesSz cx="6794500" cy="99314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0F6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289"/>
    <p:restoredTop sz="93817" autoAdjust="0"/>
  </p:normalViewPr>
  <p:slideViewPr>
    <p:cSldViewPr snapToGrid="0" snapToObjects="1" showGuides="1">
      <p:cViewPr varScale="1">
        <p:scale>
          <a:sx n="147" d="100"/>
          <a:sy n="147" d="100"/>
        </p:scale>
        <p:origin x="732" y="126"/>
      </p:cViewPr>
      <p:guideLst>
        <p:guide orient="horz" pos="1620"/>
        <p:guide pos="2880"/>
      </p:guideLst>
    </p:cSldViewPr>
  </p:slideViewPr>
  <p:outlineViewPr>
    <p:cViewPr>
      <p:scale>
        <a:sx n="33" d="100"/>
        <a:sy n="33" d="100"/>
      </p:scale>
      <p:origin x="0" y="-2912"/>
    </p:cViewPr>
  </p:outlineViewPr>
  <p:notesTextViewPr>
    <p:cViewPr>
      <p:scale>
        <a:sx n="1" d="1"/>
        <a:sy n="1" d="1"/>
      </p:scale>
      <p:origin x="0" y="0"/>
    </p:cViewPr>
  </p:notesTextViewPr>
  <p:sorterViewPr>
    <p:cViewPr>
      <p:scale>
        <a:sx n="70" d="100"/>
        <a:sy n="70" d="100"/>
      </p:scale>
      <p:origin x="0" y="0"/>
    </p:cViewPr>
  </p:sorterViewPr>
  <p:notesViewPr>
    <p:cSldViewPr snapToGrid="0" snapToObject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0.xml"/><Relationship Id="rId7" Type="http://schemas.openxmlformats.org/officeDocument/2006/relationships/slideMaster" Target="slideMasters/slideMaster7.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5.xml"/><Relationship Id="rId20" Type="http://schemas.openxmlformats.org/officeDocument/2006/relationships/slide" Target="slides/slide9.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Master" Target="slideMasters/slideMaster11.xml"/><Relationship Id="rId2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4.xml"/><Relationship Id="rId23" Type="http://schemas.openxmlformats.org/officeDocument/2006/relationships/presProps" Target="presProps.xml"/><Relationship Id="rId10" Type="http://schemas.openxmlformats.org/officeDocument/2006/relationships/slideMaster" Target="slideMasters/slideMaster10.xml"/><Relationship Id="rId19" Type="http://schemas.openxmlformats.org/officeDocument/2006/relationships/slide" Target="slides/slide8.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3.xml"/><Relationship Id="rId2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3.095147995487332E-2"/>
          <c:y val="4.6427214789178238E-2"/>
          <c:w val="0.93809704009025341"/>
          <c:h val="0.77283973397149575"/>
        </c:manualLayout>
      </c:layout>
      <c:barChart>
        <c:barDir val="col"/>
        <c:grouping val="percentStacked"/>
        <c:varyColors val="0"/>
        <c:ser>
          <c:idx val="0"/>
          <c:order val="0"/>
          <c:tx>
            <c:strRef>
              <c:f>Sheet1!$B$1</c:f>
              <c:strCache>
                <c:ptCount val="1"/>
                <c:pt idx="0">
                  <c:v>More complex:  51% or more of the work is advanced</c:v>
                </c:pt>
              </c:strCache>
            </c:strRef>
          </c:tx>
          <c:spPr>
            <a:solidFill>
              <a:schemeClr val="bg2">
                <a:lumMod val="75000"/>
              </a:schemeClr>
            </a:solidFill>
            <a:ln>
              <a:noFill/>
            </a:ln>
            <a:effectLst/>
          </c:spPr>
          <c:invertIfNegative val="0"/>
          <c:dPt>
            <c:idx val="0"/>
            <c:invertIfNegative val="0"/>
            <c:bubble3D val="0"/>
            <c:spPr>
              <a:solidFill>
                <a:schemeClr val="accent2"/>
              </a:solidFill>
              <a:ln>
                <a:noFill/>
              </a:ln>
              <a:effectLst/>
            </c:spPr>
            <c:extLst>
              <c:ext xmlns:c16="http://schemas.microsoft.com/office/drawing/2014/chart" uri="{C3380CC4-5D6E-409C-BE32-E72D297353CC}">
                <c16:uniqueId val="{00000001-E7AA-B142-BB06-9B708B681257}"/>
              </c:ext>
            </c:extLst>
          </c:dPt>
          <c:dLbls>
            <c:dLbl>
              <c:idx val="0"/>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2"/>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E7AA-B142-BB06-9B708B681257}"/>
                </c:ext>
              </c:extLst>
            </c:dLbl>
            <c:dLbl>
              <c:idx val="1"/>
              <c:tx>
                <c:rich>
                  <a:bodyPr/>
                  <a:lstStyle/>
                  <a:p>
                    <a:r>
                      <a:rPr lang="en-US" dirty="0"/>
                      <a:t>48%</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E7AA-B142-BB06-9B708B681257}"/>
                </c:ext>
              </c:extLst>
            </c:dLbl>
            <c:dLbl>
              <c:idx val="2"/>
              <c:tx>
                <c:rich>
                  <a:bodyPr/>
                  <a:lstStyle/>
                  <a:p>
                    <a:r>
                      <a:rPr lang="en-US" dirty="0"/>
                      <a:t>33%</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E7AA-B142-BB06-9B708B681257}"/>
                </c:ext>
              </c:extLst>
            </c:dLbl>
            <c:dLbl>
              <c:idx val="3"/>
              <c:tx>
                <c:rich>
                  <a:bodyPr/>
                  <a:lstStyle/>
                  <a:p>
                    <a:r>
                      <a:rPr lang="en-US" dirty="0"/>
                      <a:t>26%</a:t>
                    </a:r>
                  </a:p>
                </c:rich>
              </c:tx>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E7AA-B142-BB06-9B708B681257}"/>
                </c:ext>
              </c:extLst>
            </c:dLbl>
            <c:numFmt formatCode="0%" sourceLinked="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IBM</c:v>
                </c:pt>
                <c:pt idx="1">
                  <c:v>Google</c:v>
                </c:pt>
                <c:pt idx="2">
                  <c:v>Amazon</c:v>
                </c:pt>
                <c:pt idx="3">
                  <c:v>Microsoft</c:v>
                </c:pt>
              </c:strCache>
            </c:strRef>
          </c:cat>
          <c:val>
            <c:numRef>
              <c:f>Sheet1!$B$2:$B$5</c:f>
              <c:numCache>
                <c:formatCode>0.00%</c:formatCode>
                <c:ptCount val="4"/>
                <c:pt idx="0">
                  <c:v>0.69889999999999997</c:v>
                </c:pt>
                <c:pt idx="1">
                  <c:v>0.47519999999999996</c:v>
                </c:pt>
                <c:pt idx="2">
                  <c:v>0.33330000000000004</c:v>
                </c:pt>
                <c:pt idx="3">
                  <c:v>0.25839999999999996</c:v>
                </c:pt>
              </c:numCache>
            </c:numRef>
          </c:val>
          <c:extLst>
            <c:ext xmlns:c16="http://schemas.microsoft.com/office/drawing/2014/chart" uri="{C3380CC4-5D6E-409C-BE32-E72D297353CC}">
              <c16:uniqueId val="{00000005-E7AA-B142-BB06-9B708B681257}"/>
            </c:ext>
          </c:extLst>
        </c:ser>
        <c:ser>
          <c:idx val="1"/>
          <c:order val="1"/>
          <c:tx>
            <c:strRef>
              <c:f>Sheet1!$C$1</c:f>
              <c:strCache>
                <c:ptCount val="1"/>
                <c:pt idx="0">
                  <c:v>Less complex:  50% or less of the work is advanced</c:v>
                </c:pt>
              </c:strCache>
            </c:strRef>
          </c:tx>
          <c:spPr>
            <a:solidFill>
              <a:schemeClr val="bg1">
                <a:lumMod val="75000"/>
                <a:lumOff val="25000"/>
              </a:schemeClr>
            </a:solidFill>
            <a:ln>
              <a:noFill/>
            </a:ln>
            <a:effectLst/>
          </c:spPr>
          <c:invertIfNegative val="0"/>
          <c:cat>
            <c:strRef>
              <c:f>Sheet1!$A$2:$A$5</c:f>
              <c:strCache>
                <c:ptCount val="4"/>
                <c:pt idx="0">
                  <c:v>IBM</c:v>
                </c:pt>
                <c:pt idx="1">
                  <c:v>Google</c:v>
                </c:pt>
                <c:pt idx="2">
                  <c:v>Amazon</c:v>
                </c:pt>
                <c:pt idx="3">
                  <c:v>Microsoft</c:v>
                </c:pt>
              </c:strCache>
            </c:strRef>
          </c:cat>
          <c:val>
            <c:numRef>
              <c:f>Sheet1!$C$2:$C$5</c:f>
              <c:numCache>
                <c:formatCode>0.00%</c:formatCode>
                <c:ptCount val="4"/>
                <c:pt idx="0">
                  <c:v>0.30109999999999998</c:v>
                </c:pt>
                <c:pt idx="1">
                  <c:v>0.52469999999999994</c:v>
                </c:pt>
                <c:pt idx="2">
                  <c:v>0.66670000000000007</c:v>
                </c:pt>
                <c:pt idx="3">
                  <c:v>0.74160000000000004</c:v>
                </c:pt>
              </c:numCache>
            </c:numRef>
          </c:val>
          <c:extLst>
            <c:ext xmlns:c16="http://schemas.microsoft.com/office/drawing/2014/chart" uri="{C3380CC4-5D6E-409C-BE32-E72D297353CC}">
              <c16:uniqueId val="{00000006-E7AA-B142-BB06-9B708B681257}"/>
            </c:ext>
          </c:extLst>
        </c:ser>
        <c:dLbls>
          <c:showLegendKey val="0"/>
          <c:showVal val="0"/>
          <c:showCatName val="0"/>
          <c:showSerName val="0"/>
          <c:showPercent val="0"/>
          <c:showBubbleSize val="0"/>
        </c:dLbls>
        <c:gapWidth val="150"/>
        <c:overlap val="100"/>
        <c:axId val="240734560"/>
        <c:axId val="1824282544"/>
      </c:barChart>
      <c:catAx>
        <c:axId val="240734560"/>
        <c:scaling>
          <c:orientation val="minMax"/>
        </c:scaling>
        <c:delete val="0"/>
        <c:axPos val="b"/>
        <c:numFmt formatCode="General" sourceLinked="1"/>
        <c:majorTickMark val="none"/>
        <c:minorTickMark val="none"/>
        <c:tickLblPos val="nextTo"/>
        <c:spPr>
          <a:solidFill>
            <a:schemeClr val="tx1"/>
          </a:solidFill>
          <a:ln w="9525" cap="flat" cmpd="sng" algn="ctr">
            <a:no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en-US"/>
          </a:p>
        </c:txPr>
        <c:crossAx val="1824282544"/>
        <c:crosses val="autoZero"/>
        <c:auto val="1"/>
        <c:lblAlgn val="ctr"/>
        <c:lblOffset val="100"/>
        <c:noMultiLvlLbl val="0"/>
      </c:catAx>
      <c:valAx>
        <c:axId val="1824282544"/>
        <c:scaling>
          <c:orientation val="minMax"/>
        </c:scaling>
        <c:delete val="1"/>
        <c:axPos val="l"/>
        <c:majorGridlines>
          <c:spPr>
            <a:ln w="9525" cap="flat" cmpd="sng" algn="ctr">
              <a:solidFill>
                <a:schemeClr val="bg1">
                  <a:lumMod val="75000"/>
                  <a:lumOff val="25000"/>
                </a:schemeClr>
              </a:solidFill>
              <a:round/>
            </a:ln>
            <a:effectLst/>
          </c:spPr>
        </c:majorGridlines>
        <c:numFmt formatCode="0%" sourceLinked="1"/>
        <c:majorTickMark val="none"/>
        <c:minorTickMark val="none"/>
        <c:tickLblPos val="nextTo"/>
        <c:crossAx val="240734560"/>
        <c:crosses val="autoZero"/>
        <c:crossBetween val="between"/>
      </c:valAx>
      <c:spPr>
        <a:noFill/>
        <a:ln>
          <a:solidFill>
            <a:schemeClr val="bg1">
              <a:lumMod val="75000"/>
              <a:lumOff val="25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4283" cy="49829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48645" y="0"/>
            <a:ext cx="2944283" cy="498295"/>
          </a:xfrm>
          <a:prstGeom prst="rect">
            <a:avLst/>
          </a:prstGeom>
        </p:spPr>
        <p:txBody>
          <a:bodyPr vert="horz" lIns="91440" tIns="45720" rIns="91440" bIns="45720" rtlCol="0"/>
          <a:lstStyle>
            <a:lvl1pPr algn="r">
              <a:defRPr sz="1200"/>
            </a:lvl1pPr>
          </a:lstStyle>
          <a:p>
            <a:fld id="{26BE012A-D992-5D42-B86E-AA2BC0764EE1}" type="datetimeFigureOut">
              <a:rPr lang="en-US" smtClean="0"/>
              <a:t>2/24/2020</a:t>
            </a:fld>
            <a:endParaRPr lang="en-US"/>
          </a:p>
        </p:txBody>
      </p:sp>
      <p:sp>
        <p:nvSpPr>
          <p:cNvPr id="4" name="Slide Image Placeholder 3"/>
          <p:cNvSpPr>
            <a:spLocks noGrp="1" noRot="1" noChangeAspect="1"/>
          </p:cNvSpPr>
          <p:nvPr>
            <p:ph type="sldImg" idx="2"/>
          </p:nvPr>
        </p:nvSpPr>
        <p:spPr>
          <a:xfrm>
            <a:off x="419100" y="1241425"/>
            <a:ext cx="5956300" cy="3351213"/>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79450" y="4779486"/>
            <a:ext cx="5435600" cy="3910489"/>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433107"/>
            <a:ext cx="2944283" cy="498294"/>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48645" y="9433107"/>
            <a:ext cx="2944283" cy="498294"/>
          </a:xfrm>
          <a:prstGeom prst="rect">
            <a:avLst/>
          </a:prstGeom>
        </p:spPr>
        <p:txBody>
          <a:bodyPr vert="horz" lIns="91440" tIns="45720" rIns="91440" bIns="45720" rtlCol="0" anchor="b"/>
          <a:lstStyle>
            <a:lvl1pPr algn="r">
              <a:defRPr sz="1200"/>
            </a:lvl1pPr>
          </a:lstStyle>
          <a:p>
            <a:fld id="{18D02FFD-07D4-5C4F-BD77-921008177348}" type="slidenum">
              <a:rPr lang="en-US" smtClean="0"/>
              <a:t>‹#›</a:t>
            </a:fld>
            <a:endParaRPr lang="en-US"/>
          </a:p>
        </p:txBody>
      </p:sp>
    </p:spTree>
    <p:extLst>
      <p:ext uri="{BB962C8B-B14F-4D97-AF65-F5344CB8AC3E}">
        <p14:creationId xmlns:p14="http://schemas.microsoft.com/office/powerpoint/2010/main" val="1538153578"/>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1097280" rtl="0" eaLnBrk="1" fontAlgn="auto" latinLnBrk="0" hangingPunct="1">
              <a:lnSpc>
                <a:spcPct val="100000"/>
              </a:lnSpc>
              <a:spcBef>
                <a:spcPts val="0"/>
              </a:spcBef>
              <a:spcAft>
                <a:spcPts val="0"/>
              </a:spcAft>
              <a:buClrTx/>
              <a:buSzTx/>
              <a:buFontTx/>
              <a:buNone/>
              <a:tabLst/>
              <a:defRPr/>
            </a:pPr>
            <a:fld id="{ED2B789E-E439-4A44-949D-12757CE053CB}" type="slidenum">
              <a:rPr kumimoji="0" lang="en-US" sz="800" b="0" i="0" u="none" strike="noStrike" kern="1200" cap="none" spc="0" normalizeH="0" baseline="0" noProof="0" smtClean="0">
                <a:ln>
                  <a:noFill/>
                </a:ln>
                <a:solidFill>
                  <a:prstClr val="black"/>
                </a:solidFill>
                <a:effectLst/>
                <a:uLnTx/>
                <a:uFillTx/>
                <a:latin typeface="IBM Plex Sans" panose="020B0503050000000000" pitchFamily="34" charset="77"/>
                <a:ea typeface="+mn-ea"/>
                <a:cs typeface="+mn-cs"/>
              </a:rPr>
              <a:pPr marL="0" marR="0" lvl="0" indent="0" algn="r" defTabSz="1097280" rtl="0" eaLnBrk="1" fontAlgn="auto" latinLnBrk="0" hangingPunct="1">
                <a:lnSpc>
                  <a:spcPct val="100000"/>
                </a:lnSpc>
                <a:spcBef>
                  <a:spcPts val="0"/>
                </a:spcBef>
                <a:spcAft>
                  <a:spcPts val="0"/>
                </a:spcAft>
                <a:buClrTx/>
                <a:buSzTx/>
                <a:buFontTx/>
                <a:buNone/>
                <a:tabLst/>
                <a:defRPr/>
              </a:pPr>
              <a:t>2</a:t>
            </a:fld>
            <a:endParaRPr kumimoji="0" lang="en-US" sz="800" b="0" i="0" u="none" strike="noStrike" kern="1200" cap="none" spc="0" normalizeH="0" baseline="0" noProof="0" dirty="0">
              <a:ln>
                <a:noFill/>
              </a:ln>
              <a:solidFill>
                <a:prstClr val="black"/>
              </a:solidFill>
              <a:effectLst/>
              <a:uLnTx/>
              <a:uFillTx/>
              <a:latin typeface="IBM Plex Sans" panose="020B0503050000000000" pitchFamily="34" charset="77"/>
              <a:ea typeface="+mn-ea"/>
              <a:cs typeface="+mn-cs"/>
            </a:endParaRPr>
          </a:p>
        </p:txBody>
      </p:sp>
    </p:spTree>
    <p:extLst>
      <p:ext uri="{BB962C8B-B14F-4D97-AF65-F5344CB8AC3E}">
        <p14:creationId xmlns:p14="http://schemas.microsoft.com/office/powerpoint/2010/main" val="2421062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sz="2800" b="1" u="sng" dirty="0">
              <a:solidFill>
                <a:srgbClr val="000000"/>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Arial" panose="020B0503050203000203" pitchFamily="34" charset="0"/>
                <a:ea typeface="+mn-ea"/>
                <a:cs typeface="Arial" panose="020B0503050203000203"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6</a:t>
            </a:fld>
            <a:endParaRPr kumimoji="0" lang="en-US" sz="600" b="0" i="0" u="none" strike="noStrike" kern="1200" cap="none" spc="0" normalizeH="0" baseline="0" noProof="0" dirty="0">
              <a:ln>
                <a:noFill/>
              </a:ln>
              <a:solidFill>
                <a:srgbClr val="000000"/>
              </a:solidFill>
              <a:effectLst/>
              <a:uLnTx/>
              <a:uFillTx/>
              <a:latin typeface="Arial" panose="020B0503050203000203" pitchFamily="34" charset="0"/>
              <a:ea typeface="+mn-ea"/>
              <a:cs typeface="Arial"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rial" panose="020B0503050203000203" pitchFamily="34" charset="0"/>
                <a:ea typeface="+mn-ea"/>
                <a:cs typeface="Arial" panose="020B0503050203000203" pitchFamily="34" charset="0"/>
              </a:rPr>
              <a:t>Group Name / DOC ID / Month XX, 2019 / © 2019 IBM Corporation</a:t>
            </a:r>
          </a:p>
        </p:txBody>
      </p:sp>
    </p:spTree>
    <p:extLst>
      <p:ext uri="{BB962C8B-B14F-4D97-AF65-F5344CB8AC3E}">
        <p14:creationId xmlns:p14="http://schemas.microsoft.com/office/powerpoint/2010/main" val="17541843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dirty="0"/>
              <a:t>190+ services available now..</a:t>
            </a:r>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1583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Today’s reality is that clients are already in hybrid, multicloud environments. Even if they are modernizing in place or chipping away at challenges with individual public efforts, they are making efforts. They have data and apps on- and off-premise in public and private clouds, they use multiple vendors, and they are increasingly feeling challenged from their sometimes-hurried decisions. That’s part of the reason we still see that a small portion have moved to the cloud in any meaningful way.</a:t>
            </a:r>
          </a:p>
          <a:p>
            <a:endParaRPr lang="en-US" dirty="0"/>
          </a:p>
          <a:p>
            <a:pPr marL="0" marR="0" lvl="0" indent="0" algn="l" defTabSz="455474" rtl="0" eaLnBrk="1" fontAlgn="auto" latinLnBrk="0" hangingPunct="1">
              <a:lnSpc>
                <a:spcPct val="100000"/>
              </a:lnSpc>
              <a:spcBef>
                <a:spcPts val="0"/>
              </a:spcBef>
              <a:spcAft>
                <a:spcPts val="0"/>
              </a:spcAft>
              <a:buClrTx/>
              <a:buSzTx/>
              <a:buFontTx/>
              <a:buNone/>
              <a:tabLst/>
              <a:defRPr/>
            </a:pPr>
            <a:r>
              <a:rPr lang="en-US" dirty="0">
                <a:solidFill>
                  <a:schemeClr val="bg2"/>
                </a:solidFill>
              </a:rPr>
              <a:t>According to 451 Research’s recent Voice of the Enterprise Digital Pulse: Workloads &amp; Key Projects survey, over the next two years, enterprises are expected to expand their workload deployment on public cloud from 22 percent to 39 percent. However, private cloud is still the primary workload venue now, growing from 27 percent to 34 percent of workloads. Why? Most organizations, particularly large enterprises, don’t have the luxury of starting all over again on public cloud and therefore prefer to modernize mission-critical workloads in place. This may work for now, and in fact, we support a lot of this work when it is done right, but for some of our clients, this will be a temporary fix or band-aid approach and not a long-term strategy. Many of our clients are doing this because they need to use existing infrastructure investments, ensuring security and maintaining application and data dependencies.</a:t>
            </a:r>
          </a:p>
          <a:p>
            <a:endParaRPr lang="en-US"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Arial" charset="0"/>
                <a:sym typeface="Calibri"/>
              </a:rPr>
              <a:pPr marL="0" marR="0" lvl="0" indent="0" algn="r" defTabSz="6858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dirty="0">
              <a:ln>
                <a:noFill/>
              </a:ln>
              <a:solidFill>
                <a:prstClr val="black"/>
              </a:solidFill>
              <a:effectLst/>
              <a:uLnTx/>
              <a:uFillTx/>
              <a:latin typeface="Calibri"/>
              <a:ea typeface="+mn-ea"/>
              <a:cs typeface="Arial" charset="0"/>
              <a:sym typeface="Calibri"/>
            </a:endParaRPr>
          </a:p>
        </p:txBody>
      </p:sp>
      <p:sp>
        <p:nvSpPr>
          <p:cNvPr id="5" name="Date Placeholder 4">
            <a:extLst>
              <a:ext uri="{FF2B5EF4-FFF2-40B4-BE49-F238E27FC236}">
                <a16:creationId xmlns:a16="http://schemas.microsoft.com/office/drawing/2014/main" id="{C9489099-85B8-4784-840D-BB90D9C31530}"/>
              </a:ext>
            </a:extLst>
          </p:cNvPr>
          <p:cNvSpPr>
            <a:spLocks noGrp="1"/>
          </p:cNvSpPr>
          <p:nvPr>
            <p:ph type="dt" idx="1"/>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203A6BC7-220D-42D9-8591-1CD6DB5606AE}" type="datetime1">
              <a:rPr kumimoji="0" lang="en-US" sz="1200" b="0" i="0" u="none" strike="noStrike" kern="1200" cap="none" spc="0" normalizeH="0" baseline="0" noProof="0" smtClean="0">
                <a:ln>
                  <a:noFill/>
                </a:ln>
                <a:solidFill>
                  <a:prstClr val="black"/>
                </a:solidFill>
                <a:effectLst/>
                <a:uLnTx/>
                <a:uFillTx/>
                <a:latin typeface="Calibri"/>
                <a:ea typeface="+mn-ea"/>
                <a:cs typeface="Arial" charset="0"/>
                <a:sym typeface="Calibri"/>
              </a:rPr>
              <a:pPr marL="0" marR="0" lvl="0" indent="0" algn="r" defTabSz="685800" rtl="0" eaLnBrk="1" fontAlgn="auto" latinLnBrk="0" hangingPunct="1">
                <a:lnSpc>
                  <a:spcPct val="100000"/>
                </a:lnSpc>
                <a:spcBef>
                  <a:spcPts val="0"/>
                </a:spcBef>
                <a:spcAft>
                  <a:spcPts val="0"/>
                </a:spcAft>
                <a:buClrTx/>
                <a:buSzTx/>
                <a:buFontTx/>
                <a:buNone/>
                <a:tabLst/>
                <a:defRPr/>
              </a:pPr>
              <a:t>2/24/2020</a:t>
            </a:fld>
            <a:endParaRPr kumimoji="0" lang="en-US" sz="1200" b="0" i="0" u="none" strike="noStrike" kern="1200" cap="none" spc="0" normalizeH="0" baseline="0" noProof="0" dirty="0">
              <a:ln>
                <a:noFill/>
              </a:ln>
              <a:solidFill>
                <a:prstClr val="black"/>
              </a:solidFill>
              <a:effectLst/>
              <a:uLnTx/>
              <a:uFillTx/>
              <a:latin typeface="Calibri"/>
              <a:ea typeface="+mn-ea"/>
              <a:cs typeface="Arial" charset="0"/>
              <a:sym typeface="Calibri"/>
            </a:endParaRPr>
          </a:p>
        </p:txBody>
      </p:sp>
      <p:sp>
        <p:nvSpPr>
          <p:cNvPr id="6" name="Footer Placeholder 5">
            <a:extLst>
              <a:ext uri="{FF2B5EF4-FFF2-40B4-BE49-F238E27FC236}">
                <a16:creationId xmlns:a16="http://schemas.microsoft.com/office/drawing/2014/main" id="{6D13D912-E806-4C82-BEDD-316FF9A7DBBD}"/>
              </a:ext>
            </a:extLst>
          </p:cNvPr>
          <p:cNvSpPr>
            <a:spLocks noGrp="1"/>
          </p:cNvSpPr>
          <p:nvPr>
            <p:ph type="ftr" sz="quarter" idx="4"/>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Arial" charset="0"/>
                <a:sym typeface="Calibri"/>
              </a:rPr>
              <a:t>17_Thur_TD_Cloud Modernize_PPT_v13</a:t>
            </a:r>
          </a:p>
        </p:txBody>
      </p:sp>
      <p:sp>
        <p:nvSpPr>
          <p:cNvPr id="7" name="Header Placeholder 6">
            <a:extLst>
              <a:ext uri="{FF2B5EF4-FFF2-40B4-BE49-F238E27FC236}">
                <a16:creationId xmlns:a16="http://schemas.microsoft.com/office/drawing/2014/main" id="{491B3321-FA28-4A3E-8E3A-706E0F714910}"/>
              </a:ext>
            </a:extLst>
          </p:cNvPr>
          <p:cNvSpPr>
            <a:spLocks noGrp="1"/>
          </p:cNvSpPr>
          <p:nvPr>
            <p:ph type="hdr" sz="quarter"/>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Calibri"/>
                <a:ea typeface="+mn-ea"/>
                <a:cs typeface="Arial" charset="0"/>
                <a:sym typeface="Calibri"/>
              </a:rPr>
              <a:t>Think 2019</a:t>
            </a:r>
          </a:p>
        </p:txBody>
      </p:sp>
    </p:spTree>
    <p:extLst>
      <p:ext uri="{BB962C8B-B14F-4D97-AF65-F5344CB8AC3E}">
        <p14:creationId xmlns:p14="http://schemas.microsoft.com/office/powerpoint/2010/main" val="36402594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9.png"/><Relationship Id="rId4"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7.xml"/><Relationship Id="rId4" Type="http://schemas.openxmlformats.org/officeDocument/2006/relationships/image" Target="../media/image16.png"/></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0.xml"/><Relationship Id="rId4" Type="http://schemas.openxmlformats.org/officeDocument/2006/relationships/image" Target="../media/image3.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8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0.xml"/></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93811" y="241300"/>
            <a:ext cx="521589" cy="211455"/>
          </a:xfrm>
          <a:prstGeom prst="rect">
            <a:avLst/>
          </a:prstGeom>
        </p:spPr>
      </p:pic>
      <p:pic>
        <p:nvPicPr>
          <p:cNvPr id="14" name="Picture 13"/>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410747" y="4604932"/>
            <a:ext cx="1574103" cy="398967"/>
          </a:xfrm>
          <a:prstGeom prst="rect">
            <a:avLst/>
          </a:prstGeom>
        </p:spPr>
      </p:pic>
      <p:pic>
        <p:nvPicPr>
          <p:cNvPr id="7" name="BCK_PEG_[01].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497298" y="1621624"/>
            <a:ext cx="2149404" cy="1900252"/>
          </a:xfrm>
          <a:prstGeom prst="rect">
            <a:avLst/>
          </a:prstGeom>
          <a:ln w="12700">
            <a:miter lim="400000"/>
          </a:ln>
        </p:spPr>
      </p:pic>
      <p:sp>
        <p:nvSpPr>
          <p:cNvPr id="8" name="Footer Placeholder 8">
            <a:extLst>
              <a:ext uri="{FF2B5EF4-FFF2-40B4-BE49-F238E27FC236}">
                <a16:creationId xmlns:a16="http://schemas.microsoft.com/office/drawing/2014/main" id="{F2C0F0C5-4852-DF40-A3CD-C4862748A837}"/>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56035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a:extLst>
              <a:ext uri="{FF2B5EF4-FFF2-40B4-BE49-F238E27FC236}">
                <a16:creationId xmlns:a16="http://schemas.microsoft.com/office/drawing/2014/main" id="{D668B062-0375-3A45-9C15-EFD059B87878}"/>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919890370"/>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x">
  <p:cSld name="1_blank (with footer)">
    <p:bg>
      <p:bgPr>
        <a:solidFill>
          <a:schemeClr val="accent2"/>
        </a:solidFill>
        <a:effectLst/>
      </p:bgPr>
    </p:bg>
    <p:spTree>
      <p:nvGrpSpPr>
        <p:cNvPr id="1" name=""/>
        <p:cNvGrpSpPr/>
        <p:nvPr/>
      </p:nvGrpSpPr>
      <p:grpSpPr>
        <a:xfrm>
          <a:off x="0" y="0"/>
          <a:ext cx="0" cy="0"/>
          <a:chOff x="0" y="0"/>
          <a:chExt cx="0" cy="0"/>
        </a:xfrm>
      </p:grpSpPr>
      <p:sp>
        <p:nvSpPr>
          <p:cNvPr id="63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12322135"/>
      </p:ext>
    </p:extLst>
  </p:cSld>
  <p:clrMapOvr>
    <a:masterClrMapping/>
  </p:clrMapOvr>
  <p:transition spd="med"/>
</p:sldLayout>
</file>

<file path=ppt/slideLayouts/slideLayout101.xml><?xml version="1.0" encoding="utf-8"?>
<p:sldLayout xmlns:a="http://schemas.openxmlformats.org/drawingml/2006/main" xmlns:r="http://schemas.openxmlformats.org/officeDocument/2006/relationships" xmlns:p="http://schemas.openxmlformats.org/presentationml/2006/main" type="tx">
  <p:cSld name="1_blank (no footer)">
    <p:bg>
      <p:bgPr>
        <a:solidFill>
          <a:schemeClr val="accent2"/>
        </a:solidFill>
        <a:effectLst/>
      </p:bgPr>
    </p:bg>
    <p:spTree>
      <p:nvGrpSpPr>
        <p:cNvPr id="1" name=""/>
        <p:cNvGrpSpPr/>
        <p:nvPr/>
      </p:nvGrpSpPr>
      <p:grpSpPr>
        <a:xfrm>
          <a:off x="0" y="0"/>
          <a:ext cx="0" cy="0"/>
          <a:chOff x="0" y="0"/>
          <a:chExt cx="0" cy="0"/>
        </a:xfrm>
      </p:grpSpPr>
      <p:sp>
        <p:nvSpPr>
          <p:cNvPr id="637"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50885806"/>
      </p:ext>
    </p:extLst>
  </p:cSld>
  <p:clrMapOvr>
    <a:masterClrMapping/>
  </p:clrMapOvr>
  <p:transition spd="med"/>
</p:sldLayout>
</file>

<file path=ppt/slideLayouts/slideLayout102.xml><?xml version="1.0" encoding="utf-8"?>
<p:sldLayout xmlns:a="http://schemas.openxmlformats.org/drawingml/2006/main" xmlns:r="http://schemas.openxmlformats.org/officeDocument/2006/relationships" xmlns:p="http://schemas.openxmlformats.org/presentationml/2006/main" type="tx">
  <p:cSld name="1_Thank you">
    <p:bg>
      <p:bgPr>
        <a:solidFill>
          <a:schemeClr val="accent2"/>
        </a:solidFill>
        <a:effectLst/>
      </p:bgPr>
    </p:bg>
    <p:spTree>
      <p:nvGrpSpPr>
        <p:cNvPr id="1" name=""/>
        <p:cNvGrpSpPr/>
        <p:nvPr/>
      </p:nvGrpSpPr>
      <p:grpSpPr>
        <a:xfrm>
          <a:off x="0" y="0"/>
          <a:ext cx="0" cy="0"/>
          <a:chOff x="0" y="0"/>
          <a:chExt cx="0" cy="0"/>
        </a:xfrm>
      </p:grpSpPr>
      <p:sp>
        <p:nvSpPr>
          <p:cNvPr id="644" name="Title Text"/>
          <p:cNvSpPr txBox="1">
            <a:spLocks noGrp="1"/>
          </p:cNvSpPr>
          <p:nvPr>
            <p:ph type="title"/>
          </p:nvPr>
        </p:nvSpPr>
        <p:spPr>
          <a:xfrm>
            <a:off x="228600" y="201168"/>
            <a:ext cx="4114800" cy="855726"/>
          </a:xfrm>
          <a:prstGeom prst="rect">
            <a:avLst/>
          </a:prstGeom>
        </p:spPr>
        <p:txBody>
          <a:bodyPr>
            <a:normAutofit/>
          </a:bodyPr>
          <a:lstStyle/>
          <a:p>
            <a:r>
              <a:t>Title Text</a:t>
            </a:r>
          </a:p>
        </p:txBody>
      </p:sp>
      <p:sp>
        <p:nvSpPr>
          <p:cNvPr id="6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46"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200" algn="r"/>
              </a:tabLst>
              <a:defRPr sz="1100"/>
            </a:lvl1pPr>
            <a:lvl2pPr marL="135958" indent="-135958">
              <a:spcBef>
                <a:spcPts val="0"/>
              </a:spcBef>
              <a:tabLst>
                <a:tab pos="4013200" algn="r"/>
              </a:tabLst>
              <a:defRPr sz="1100"/>
            </a:lvl2pPr>
            <a:lvl3pPr marL="359795" indent="-135958">
              <a:spcBef>
                <a:spcPts val="0"/>
              </a:spcBef>
              <a:tabLst>
                <a:tab pos="4013200" algn="r"/>
              </a:tabLst>
              <a:defRPr sz="1100"/>
            </a:lvl3pPr>
            <a:lvl4pPr marL="589416" indent="-132216">
              <a:spcBef>
                <a:spcPts val="0"/>
              </a:spcBef>
              <a:tabLst>
                <a:tab pos="4013200" algn="r"/>
              </a:tabLst>
              <a:defRPr sz="1100"/>
            </a:lvl4pPr>
            <a:lvl5pPr marL="766195" indent="-135958">
              <a:spcBef>
                <a:spcPts val="0"/>
              </a:spcBef>
              <a:tabLst>
                <a:tab pos="4013200" algn="r"/>
              </a:tabLst>
              <a:defRPr sz="11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47528619"/>
      </p:ext>
    </p:extLst>
  </p:cSld>
  <p:clrMapOvr>
    <a:masterClrMapping/>
  </p:clrMapOvr>
  <p:transition spd="med"/>
</p:sldLayout>
</file>

<file path=ppt/slideLayouts/slideLayout103.xml><?xml version="1.0" encoding="utf-8"?>
<p:sldLayout xmlns:a="http://schemas.openxmlformats.org/drawingml/2006/main" xmlns:r="http://schemas.openxmlformats.org/officeDocument/2006/relationships" xmlns:p="http://schemas.openxmlformats.org/presentationml/2006/main" type="tx">
  <p:cSld name="1_ibm sign-off">
    <p:bg>
      <p:bgPr>
        <a:solidFill>
          <a:schemeClr val="accent2"/>
        </a:solidFill>
        <a:effectLst/>
      </p:bgPr>
    </p:bg>
    <p:spTree>
      <p:nvGrpSpPr>
        <p:cNvPr id="1" name=""/>
        <p:cNvGrpSpPr/>
        <p:nvPr/>
      </p:nvGrpSpPr>
      <p:grpSpPr>
        <a:xfrm>
          <a:off x="0" y="0"/>
          <a:ext cx="0" cy="0"/>
          <a:chOff x="0" y="0"/>
          <a:chExt cx="0" cy="0"/>
        </a:xfrm>
      </p:grpSpPr>
      <p:sp>
        <p:nvSpPr>
          <p:cNvPr id="653"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654" name="Picture 5" descr="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25952" y="2186150"/>
            <a:ext cx="1292096" cy="526098"/>
          </a:xfrm>
          <a:prstGeom prst="rect">
            <a:avLst/>
          </a:prstGeom>
          <a:ln w="12700">
            <a:miter lim="400000"/>
          </a:ln>
        </p:spPr>
      </p:pic>
    </p:spTree>
    <p:extLst>
      <p:ext uri="{BB962C8B-B14F-4D97-AF65-F5344CB8AC3E}">
        <p14:creationId xmlns:p14="http://schemas.microsoft.com/office/powerpoint/2010/main" val="3922566786"/>
      </p:ext>
    </p:extLst>
  </p:cSld>
  <p:clrMapOvr>
    <a:masterClrMapping/>
  </p:clrMapOvr>
  <p:transition spd="med"/>
</p:sldLayout>
</file>

<file path=ppt/slideLayouts/slideLayout104.xml><?xml version="1.0" encoding="utf-8"?>
<p:sldLayout xmlns:a="http://schemas.openxmlformats.org/drawingml/2006/main" xmlns:r="http://schemas.openxmlformats.org/officeDocument/2006/relationships" xmlns:p="http://schemas.openxmlformats.org/presentationml/2006/main" type="tx">
  <p:cSld name="2_Cover Slide">
    <p:bg>
      <p:bgPr>
        <a:solidFill>
          <a:srgbClr val="EAEAEA"/>
        </a:solidFill>
        <a:effectLst/>
      </p:bgPr>
    </p:bg>
    <p:spTree>
      <p:nvGrpSpPr>
        <p:cNvPr id="1" name=""/>
        <p:cNvGrpSpPr/>
        <p:nvPr/>
      </p:nvGrpSpPr>
      <p:grpSpPr>
        <a:xfrm>
          <a:off x="0" y="0"/>
          <a:ext cx="0" cy="0"/>
          <a:chOff x="0" y="0"/>
          <a:chExt cx="0" cy="0"/>
        </a:xfrm>
      </p:grpSpPr>
      <p:sp>
        <p:nvSpPr>
          <p:cNvPr id="661" name="Title Text"/>
          <p:cNvSpPr txBox="1">
            <a:spLocks noGrp="1"/>
          </p:cNvSpPr>
          <p:nvPr>
            <p:ph type="title"/>
          </p:nvPr>
        </p:nvSpPr>
        <p:spPr>
          <a:xfrm>
            <a:off x="228599" y="203780"/>
            <a:ext cx="4114802" cy="4479346"/>
          </a:xfrm>
          <a:prstGeom prst="rect">
            <a:avLst/>
          </a:prstGeom>
        </p:spPr>
        <p:txBody>
          <a:bodyPr>
            <a:normAutofit/>
          </a:bodyPr>
          <a:lstStyle>
            <a:lvl1pPr>
              <a:defRPr>
                <a:solidFill>
                  <a:srgbClr val="000000"/>
                </a:solidFill>
              </a:defRPr>
            </a:lvl1pPr>
          </a:lstStyle>
          <a:p>
            <a:r>
              <a:t>Title Text</a:t>
            </a:r>
          </a:p>
        </p:txBody>
      </p:sp>
      <p:pic>
        <p:nvPicPr>
          <p:cNvPr id="662" name="Picture 6" descr="Picture 6"/>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a:xfrm>
            <a:off x="4467223" y="405271"/>
            <a:ext cx="4297422" cy="3687652"/>
          </a:xfrm>
          <a:prstGeom prst="rect">
            <a:avLst/>
          </a:prstGeom>
          <a:ln w="12700">
            <a:miter lim="400000"/>
          </a:ln>
        </p:spPr>
      </p:pic>
      <p:pic>
        <p:nvPicPr>
          <p:cNvPr id="663" name="Picture 8" descr="Picture 8"/>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8393810" y="240044"/>
            <a:ext cx="521590" cy="211472"/>
          </a:xfrm>
          <a:prstGeom prst="rect">
            <a:avLst/>
          </a:prstGeom>
          <a:ln w="12700">
            <a:miter lim="400000"/>
          </a:ln>
        </p:spPr>
      </p:pic>
      <p:pic>
        <p:nvPicPr>
          <p:cNvPr id="664" name="Picture 9" descr="Picture 9"/>
          <p:cNvPicPr>
            <a:picLocks noChangeAspect="1"/>
          </p:cNvPicPr>
          <p:nvPr/>
        </p:nvPicPr>
        <p:blipFill>
          <a:blip r:embed="rId4" cstate="email">
            <a:extLst>
              <a:ext uri="{28A0092B-C50C-407E-A947-70E740481C1C}">
                <a14:useLocalDpi xmlns:a14="http://schemas.microsoft.com/office/drawing/2010/main"/>
              </a:ext>
            </a:extLst>
          </a:blip>
          <a:srcRect/>
          <a:stretch>
            <a:fillRect/>
          </a:stretch>
        </p:blipFill>
        <p:spPr>
          <a:xfrm>
            <a:off x="7410684" y="4584701"/>
            <a:ext cx="1620428" cy="470449"/>
          </a:xfrm>
          <a:prstGeom prst="rect">
            <a:avLst/>
          </a:prstGeom>
          <a:ln w="12700">
            <a:miter lim="400000"/>
          </a:ln>
        </p:spPr>
      </p:pic>
      <p:sp>
        <p:nvSpPr>
          <p:cNvPr id="665"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33638743"/>
      </p:ext>
    </p:extLst>
  </p:cSld>
  <p:clrMapOvr>
    <a:masterClrMapping/>
  </p:clrMapOvr>
  <p:transition spd="med"/>
</p:sldLayout>
</file>

<file path=ppt/slideLayouts/slideLayout105.xml><?xml version="1.0" encoding="utf-8"?>
<p:sldLayout xmlns:a="http://schemas.openxmlformats.org/drawingml/2006/main" xmlns:r="http://schemas.openxmlformats.org/officeDocument/2006/relationships" xmlns:p="http://schemas.openxmlformats.org/presentationml/2006/main" type="tx">
  <p:cSld name="2_Divider">
    <p:bg>
      <p:bgPr>
        <a:solidFill>
          <a:srgbClr val="EAEAEA"/>
        </a:solidFill>
        <a:effectLst/>
      </p:bgPr>
    </p:bg>
    <p:spTree>
      <p:nvGrpSpPr>
        <p:cNvPr id="1" name=""/>
        <p:cNvGrpSpPr/>
        <p:nvPr/>
      </p:nvGrpSpPr>
      <p:grpSpPr>
        <a:xfrm>
          <a:off x="0" y="0"/>
          <a:ext cx="0" cy="0"/>
          <a:chOff x="0" y="0"/>
          <a:chExt cx="0" cy="0"/>
        </a:xfrm>
      </p:grpSpPr>
      <p:sp>
        <p:nvSpPr>
          <p:cNvPr id="67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673" name="Title Text"/>
          <p:cNvSpPr txBox="1">
            <a:spLocks noGrp="1"/>
          </p:cNvSpPr>
          <p:nvPr>
            <p:ph type="title"/>
          </p:nvPr>
        </p:nvSpPr>
        <p:spPr>
          <a:xfrm>
            <a:off x="228600" y="201168"/>
            <a:ext cx="4114800" cy="4493753"/>
          </a:xfrm>
          <a:prstGeom prst="rect">
            <a:avLst/>
          </a:prstGeom>
        </p:spPr>
        <p:txBody>
          <a:bodyPr>
            <a:normAutofit/>
          </a:bodyPr>
          <a:lstStyle>
            <a:lvl1pPr>
              <a:defRPr>
                <a:solidFill>
                  <a:srgbClr val="000000"/>
                </a:solidFill>
              </a:defRPr>
            </a:lvl1pPr>
          </a:lstStyle>
          <a:p>
            <a:r>
              <a:t>Title Text</a:t>
            </a:r>
          </a:p>
        </p:txBody>
      </p:sp>
    </p:spTree>
    <p:extLst>
      <p:ext uri="{BB962C8B-B14F-4D97-AF65-F5344CB8AC3E}">
        <p14:creationId xmlns:p14="http://schemas.microsoft.com/office/powerpoint/2010/main" val="512826475"/>
      </p:ext>
    </p:extLst>
  </p:cSld>
  <p:clrMapOvr>
    <a:masterClrMapping/>
  </p:clrMapOvr>
  <p:transition spd="med"/>
</p:sldLayout>
</file>

<file path=ppt/slideLayouts/slideLayout106.xml><?xml version="1.0" encoding="utf-8"?>
<p:sldLayout xmlns:a="http://schemas.openxmlformats.org/drawingml/2006/main" xmlns:r="http://schemas.openxmlformats.org/officeDocument/2006/relationships" xmlns:p="http://schemas.openxmlformats.org/presentationml/2006/main" type="tx">
  <p:cSld name="2_Divider (with page contents)">
    <p:bg>
      <p:bgPr>
        <a:solidFill>
          <a:srgbClr val="EAEAEA"/>
        </a:solidFill>
        <a:effectLst/>
      </p:bgPr>
    </p:bg>
    <p:spTree>
      <p:nvGrpSpPr>
        <p:cNvPr id="1" name=""/>
        <p:cNvGrpSpPr/>
        <p:nvPr/>
      </p:nvGrpSpPr>
      <p:grpSpPr>
        <a:xfrm>
          <a:off x="0" y="0"/>
          <a:ext cx="0" cy="0"/>
          <a:chOff x="0" y="0"/>
          <a:chExt cx="0" cy="0"/>
        </a:xfrm>
      </p:grpSpPr>
      <p:sp>
        <p:nvSpPr>
          <p:cNvPr id="680" name="Title Text"/>
          <p:cNvSpPr txBox="1">
            <a:spLocks noGrp="1"/>
          </p:cNvSpPr>
          <p:nvPr>
            <p:ph type="title"/>
          </p:nvPr>
        </p:nvSpPr>
        <p:spPr>
          <a:xfrm>
            <a:off x="228600" y="201168"/>
            <a:ext cx="4114800" cy="855726"/>
          </a:xfrm>
          <a:prstGeom prst="rect">
            <a:avLst/>
          </a:prstGeom>
        </p:spPr>
        <p:txBody>
          <a:bodyPr>
            <a:normAutofit/>
          </a:bodyPr>
          <a:lstStyle>
            <a:lvl1pPr>
              <a:defRPr>
                <a:solidFill>
                  <a:srgbClr val="000000"/>
                </a:solidFill>
              </a:defRPr>
            </a:lvl1pPr>
          </a:lstStyle>
          <a:p>
            <a:r>
              <a:t>Title Text</a:t>
            </a:r>
          </a:p>
        </p:txBody>
      </p:sp>
      <p:sp>
        <p:nvSpPr>
          <p:cNvPr id="68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682"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200" algn="r"/>
              </a:tabLst>
              <a:defRPr>
                <a:solidFill>
                  <a:srgbClr val="000000"/>
                </a:solidFill>
              </a:defRPr>
            </a:lvl1pPr>
            <a:lvl2pPr>
              <a:spcBef>
                <a:spcPts val="0"/>
              </a:spcBef>
              <a:tabLst>
                <a:tab pos="4013200" algn="r"/>
              </a:tabLst>
              <a:defRPr>
                <a:solidFill>
                  <a:srgbClr val="000000"/>
                </a:solidFill>
              </a:defRPr>
            </a:lvl2pPr>
            <a:lvl3pPr>
              <a:spcBef>
                <a:spcPts val="0"/>
              </a:spcBef>
              <a:tabLst>
                <a:tab pos="4013200" algn="r"/>
              </a:tabLst>
              <a:defRPr>
                <a:solidFill>
                  <a:srgbClr val="000000"/>
                </a:solidFill>
              </a:defRPr>
            </a:lvl3pPr>
            <a:lvl4pPr>
              <a:spcBef>
                <a:spcPts val="0"/>
              </a:spcBef>
              <a:tabLst>
                <a:tab pos="4013200" algn="r"/>
              </a:tabLst>
              <a:defRPr>
                <a:solidFill>
                  <a:srgbClr val="000000"/>
                </a:solidFill>
              </a:defRPr>
            </a:lvl4pPr>
            <a:lvl5pPr>
              <a:spcBef>
                <a:spcPts val="0"/>
              </a:spcBef>
              <a:tabLst>
                <a:tab pos="4013200" algn="r"/>
              </a:tabLst>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83" name="Text Placeholder 6"/>
          <p:cNvSpPr>
            <a:spLocks noGrp="1"/>
          </p:cNvSpPr>
          <p:nvPr>
            <p:ph type="body" sz="half" idx="13"/>
          </p:nvPr>
        </p:nvSpPr>
        <p:spPr>
          <a:xfrm>
            <a:off x="4800600" y="1123950"/>
            <a:ext cx="4114800" cy="3584448"/>
          </a:xfrm>
          <a:prstGeom prst="rect">
            <a:avLst/>
          </a:prstGeom>
        </p:spPr>
        <p:txBody>
          <a:bodyPr>
            <a:normAutofit/>
          </a:bodyPr>
          <a:lstStyle/>
          <a:p>
            <a:pPr>
              <a:tabLst>
                <a:tab pos="4013200" algn="r"/>
              </a:tabLst>
              <a:defRPr>
                <a:solidFill>
                  <a:srgbClr val="000000"/>
                </a:solidFill>
              </a:defRPr>
            </a:pPr>
            <a:endParaRPr/>
          </a:p>
        </p:txBody>
      </p:sp>
    </p:spTree>
    <p:extLst>
      <p:ext uri="{BB962C8B-B14F-4D97-AF65-F5344CB8AC3E}">
        <p14:creationId xmlns:p14="http://schemas.microsoft.com/office/powerpoint/2010/main" val="4094592669"/>
      </p:ext>
    </p:extLst>
  </p:cSld>
  <p:clrMapOvr>
    <a:masterClrMapping/>
  </p:clrMapOvr>
  <p:transition spd="med"/>
</p:sldLayout>
</file>

<file path=ppt/slideLayouts/slideLayout107.xml><?xml version="1.0" encoding="utf-8"?>
<p:sldLayout xmlns:a="http://schemas.openxmlformats.org/drawingml/2006/main" xmlns:r="http://schemas.openxmlformats.org/officeDocument/2006/relationships" xmlns:p="http://schemas.openxmlformats.org/presentationml/2006/main" type="tx">
  <p:cSld name="2_fact, number">
    <p:bg>
      <p:bgPr>
        <a:solidFill>
          <a:srgbClr val="EAEAEA"/>
        </a:solidFill>
        <a:effectLst/>
      </p:bgPr>
    </p:bg>
    <p:spTree>
      <p:nvGrpSpPr>
        <p:cNvPr id="1" name=""/>
        <p:cNvGrpSpPr/>
        <p:nvPr/>
      </p:nvGrpSpPr>
      <p:grpSpPr>
        <a:xfrm>
          <a:off x="0" y="0"/>
          <a:ext cx="0" cy="0"/>
          <a:chOff x="0" y="0"/>
          <a:chExt cx="0" cy="0"/>
        </a:xfrm>
      </p:grpSpPr>
      <p:sp>
        <p:nvSpPr>
          <p:cNvPr id="690" name="Title Text"/>
          <p:cNvSpPr txBox="1">
            <a:spLocks noGrp="1"/>
          </p:cNvSpPr>
          <p:nvPr>
            <p:ph type="title"/>
          </p:nvPr>
        </p:nvSpPr>
        <p:spPr>
          <a:xfrm>
            <a:off x="228600" y="210311"/>
            <a:ext cx="4114800" cy="1003809"/>
          </a:xfrm>
          <a:prstGeom prst="rect">
            <a:avLst/>
          </a:prstGeom>
        </p:spPr>
        <p:txBody>
          <a:bodyPr>
            <a:normAutofit/>
          </a:bodyPr>
          <a:lstStyle>
            <a:lvl1pPr>
              <a:defRPr sz="1600">
                <a:solidFill>
                  <a:srgbClr val="000000"/>
                </a:solidFill>
              </a:defRPr>
            </a:lvl1pPr>
          </a:lstStyle>
          <a:p>
            <a:r>
              <a:t>Title Text</a:t>
            </a:r>
          </a:p>
        </p:txBody>
      </p:sp>
      <p:sp>
        <p:nvSpPr>
          <p:cNvPr id="69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692" name="Body Level One…"/>
          <p:cNvSpPr txBox="1">
            <a:spLocks noGrp="1"/>
          </p:cNvSpPr>
          <p:nvPr>
            <p:ph type="body" sz="half" idx="1"/>
          </p:nvPr>
        </p:nvSpPr>
        <p:spPr>
          <a:xfrm>
            <a:off x="228600" y="1511555"/>
            <a:ext cx="4114800" cy="3108961"/>
          </a:xfrm>
          <a:prstGeom prst="rect">
            <a:avLst/>
          </a:prstGeom>
        </p:spPr>
        <p:txBody>
          <a:bodyPr>
            <a:normAutofit/>
          </a:bodyPr>
          <a:lstStyle>
            <a:lvl1pPr>
              <a:lnSpc>
                <a:spcPct val="90000"/>
              </a:lnSpc>
              <a:spcBef>
                <a:spcPts val="0"/>
              </a:spcBef>
              <a:defRPr sz="9600" b="1">
                <a:solidFill>
                  <a:srgbClr val="000000"/>
                </a:solidFill>
              </a:defRPr>
            </a:lvl1pPr>
            <a:lvl2pPr marL="1186546" indent="-1186546">
              <a:lnSpc>
                <a:spcPct val="90000"/>
              </a:lnSpc>
              <a:spcBef>
                <a:spcPts val="0"/>
              </a:spcBef>
              <a:defRPr sz="9600" b="1">
                <a:solidFill>
                  <a:srgbClr val="000000"/>
                </a:solidFill>
              </a:defRPr>
            </a:lvl2pPr>
            <a:lvl3pPr marL="1410383" indent="-1186546">
              <a:lnSpc>
                <a:spcPct val="90000"/>
              </a:lnSpc>
              <a:spcBef>
                <a:spcPts val="0"/>
              </a:spcBef>
              <a:defRPr sz="9600" b="1">
                <a:solidFill>
                  <a:srgbClr val="000000"/>
                </a:solidFill>
              </a:defRPr>
            </a:lvl3pPr>
            <a:lvl4pPr marL="1611085" indent="-1153885">
              <a:lnSpc>
                <a:spcPct val="90000"/>
              </a:lnSpc>
              <a:spcBef>
                <a:spcPts val="0"/>
              </a:spcBef>
              <a:defRPr sz="9600" b="1">
                <a:solidFill>
                  <a:srgbClr val="000000"/>
                </a:solidFill>
              </a:defRPr>
            </a:lvl4pPr>
            <a:lvl5pPr marL="1816783" indent="-1186546">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612459802"/>
      </p:ext>
    </p:extLst>
  </p:cSld>
  <p:clrMapOvr>
    <a:masterClrMapping/>
  </p:clrMapOvr>
  <p:transition spd="med"/>
</p:sldLayout>
</file>

<file path=ppt/slideLayouts/slideLayout108.xml><?xml version="1.0" encoding="utf-8"?>
<p:sldLayout xmlns:a="http://schemas.openxmlformats.org/drawingml/2006/main" xmlns:r="http://schemas.openxmlformats.org/officeDocument/2006/relationships" xmlns:p="http://schemas.openxmlformats.org/presentationml/2006/main" type="tx">
  <p:cSld name="2_fact, number, half-image (bleeds)">
    <p:bg>
      <p:bgPr>
        <a:solidFill>
          <a:srgbClr val="EAEAEA"/>
        </a:solidFill>
        <a:effectLst/>
      </p:bgPr>
    </p:bg>
    <p:spTree>
      <p:nvGrpSpPr>
        <p:cNvPr id="1" name=""/>
        <p:cNvGrpSpPr/>
        <p:nvPr/>
      </p:nvGrpSpPr>
      <p:grpSpPr>
        <a:xfrm>
          <a:off x="0" y="0"/>
          <a:ext cx="0" cy="0"/>
          <a:chOff x="0" y="0"/>
          <a:chExt cx="0" cy="0"/>
        </a:xfrm>
      </p:grpSpPr>
      <p:sp>
        <p:nvSpPr>
          <p:cNvPr id="699" name="Title Text"/>
          <p:cNvSpPr txBox="1">
            <a:spLocks noGrp="1"/>
          </p:cNvSpPr>
          <p:nvPr>
            <p:ph type="title"/>
          </p:nvPr>
        </p:nvSpPr>
        <p:spPr>
          <a:xfrm>
            <a:off x="228600" y="210311"/>
            <a:ext cx="4114800" cy="1003809"/>
          </a:xfrm>
          <a:prstGeom prst="rect">
            <a:avLst/>
          </a:prstGeom>
        </p:spPr>
        <p:txBody>
          <a:bodyPr>
            <a:normAutofit/>
          </a:bodyPr>
          <a:lstStyle>
            <a:lvl1pPr>
              <a:defRPr sz="1600">
                <a:solidFill>
                  <a:srgbClr val="000000"/>
                </a:solidFill>
              </a:defRPr>
            </a:lvl1pPr>
          </a:lstStyle>
          <a:p>
            <a:r>
              <a:t>Title Text</a:t>
            </a:r>
          </a:p>
        </p:txBody>
      </p:sp>
      <p:sp>
        <p:nvSpPr>
          <p:cNvPr id="70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01" name="Body Level One…"/>
          <p:cNvSpPr txBox="1">
            <a:spLocks noGrp="1"/>
          </p:cNvSpPr>
          <p:nvPr>
            <p:ph type="body" sz="half" idx="1"/>
          </p:nvPr>
        </p:nvSpPr>
        <p:spPr>
          <a:xfrm>
            <a:off x="228600" y="1511555"/>
            <a:ext cx="4114800" cy="3108961"/>
          </a:xfrm>
          <a:prstGeom prst="rect">
            <a:avLst/>
          </a:prstGeom>
        </p:spPr>
        <p:txBody>
          <a:bodyPr>
            <a:normAutofit/>
          </a:bodyPr>
          <a:lstStyle>
            <a:lvl1pPr>
              <a:lnSpc>
                <a:spcPct val="90000"/>
              </a:lnSpc>
              <a:spcBef>
                <a:spcPts val="0"/>
              </a:spcBef>
              <a:defRPr sz="9600" b="1">
                <a:solidFill>
                  <a:srgbClr val="000000"/>
                </a:solidFill>
              </a:defRPr>
            </a:lvl1pPr>
            <a:lvl2pPr marL="1186546" indent="-1186546">
              <a:lnSpc>
                <a:spcPct val="90000"/>
              </a:lnSpc>
              <a:spcBef>
                <a:spcPts val="0"/>
              </a:spcBef>
              <a:defRPr sz="9600" b="1">
                <a:solidFill>
                  <a:srgbClr val="000000"/>
                </a:solidFill>
              </a:defRPr>
            </a:lvl2pPr>
            <a:lvl3pPr marL="1410383" indent="-1186546">
              <a:lnSpc>
                <a:spcPct val="90000"/>
              </a:lnSpc>
              <a:spcBef>
                <a:spcPts val="0"/>
              </a:spcBef>
              <a:defRPr sz="9600" b="1">
                <a:solidFill>
                  <a:srgbClr val="000000"/>
                </a:solidFill>
              </a:defRPr>
            </a:lvl3pPr>
            <a:lvl4pPr marL="1611085" indent="-1153885">
              <a:lnSpc>
                <a:spcPct val="90000"/>
              </a:lnSpc>
              <a:spcBef>
                <a:spcPts val="0"/>
              </a:spcBef>
              <a:defRPr sz="9600" b="1">
                <a:solidFill>
                  <a:srgbClr val="000000"/>
                </a:solidFill>
              </a:defRPr>
            </a:lvl4pPr>
            <a:lvl5pPr marL="1816783" indent="-1186546">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02"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1678473120"/>
      </p:ext>
    </p:extLst>
  </p:cSld>
  <p:clrMapOvr>
    <a:masterClrMapping/>
  </p:clrMapOvr>
  <p:transition spd="med"/>
</p:sldLayout>
</file>

<file path=ppt/slideLayouts/slideLayout109.xml><?xml version="1.0" encoding="utf-8"?>
<p:sldLayout xmlns:a="http://schemas.openxmlformats.org/drawingml/2006/main" xmlns:r="http://schemas.openxmlformats.org/officeDocument/2006/relationships" xmlns:p="http://schemas.openxmlformats.org/presentationml/2006/main" type="tx">
  <p:cSld name="2_big text">
    <p:bg>
      <p:bgPr>
        <a:solidFill>
          <a:srgbClr val="EAEAEA"/>
        </a:solidFill>
        <a:effectLst/>
      </p:bgPr>
    </p:bg>
    <p:spTree>
      <p:nvGrpSpPr>
        <p:cNvPr id="1" name=""/>
        <p:cNvGrpSpPr/>
        <p:nvPr/>
      </p:nvGrpSpPr>
      <p:grpSpPr>
        <a:xfrm>
          <a:off x="0" y="0"/>
          <a:ext cx="0" cy="0"/>
          <a:chOff x="0" y="0"/>
          <a:chExt cx="0" cy="0"/>
        </a:xfrm>
      </p:grpSpPr>
      <p:sp>
        <p:nvSpPr>
          <p:cNvPr id="709" name="Title Text"/>
          <p:cNvSpPr txBox="1">
            <a:spLocks noGrp="1"/>
          </p:cNvSpPr>
          <p:nvPr>
            <p:ph type="title"/>
          </p:nvPr>
        </p:nvSpPr>
        <p:spPr>
          <a:xfrm>
            <a:off x="228600" y="265175"/>
            <a:ext cx="8686800" cy="4473576"/>
          </a:xfrm>
          <a:prstGeom prst="rect">
            <a:avLst/>
          </a:prstGeom>
        </p:spPr>
        <p:txBody>
          <a:bodyPr>
            <a:normAutofit/>
          </a:bodyPr>
          <a:lstStyle>
            <a:lvl1pPr>
              <a:defRPr sz="9600" b="1">
                <a:solidFill>
                  <a:srgbClr val="000000"/>
                </a:solidFill>
              </a:defRPr>
            </a:lvl1pPr>
          </a:lstStyle>
          <a:p>
            <a:r>
              <a:t>Title Text</a:t>
            </a:r>
          </a:p>
        </p:txBody>
      </p:sp>
      <p:sp>
        <p:nvSpPr>
          <p:cNvPr id="71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243868739"/>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8BE5F0C8-5B01-2F4B-B40D-9EEEAA62800D}"/>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65565241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tx">
  <p:cSld name="2_quote">
    <p:bg>
      <p:bgPr>
        <a:solidFill>
          <a:srgbClr val="EAEAEA"/>
        </a:solidFill>
        <a:effectLst/>
      </p:bgPr>
    </p:bg>
    <p:spTree>
      <p:nvGrpSpPr>
        <p:cNvPr id="1" name=""/>
        <p:cNvGrpSpPr/>
        <p:nvPr/>
      </p:nvGrpSpPr>
      <p:grpSpPr>
        <a:xfrm>
          <a:off x="0" y="0"/>
          <a:ext cx="0" cy="0"/>
          <a:chOff x="0" y="0"/>
          <a:chExt cx="0" cy="0"/>
        </a:xfrm>
      </p:grpSpPr>
      <p:sp>
        <p:nvSpPr>
          <p:cNvPr id="717" name="Title Text"/>
          <p:cNvSpPr txBox="1">
            <a:spLocks noGrp="1"/>
          </p:cNvSpPr>
          <p:nvPr>
            <p:ph type="title"/>
          </p:nvPr>
        </p:nvSpPr>
        <p:spPr>
          <a:xfrm>
            <a:off x="228600" y="201168"/>
            <a:ext cx="5187463" cy="4520806"/>
          </a:xfrm>
          <a:prstGeom prst="rect">
            <a:avLst/>
          </a:prstGeom>
        </p:spPr>
        <p:txBody>
          <a:bodyPr>
            <a:normAutofit/>
          </a:bodyPr>
          <a:lstStyle>
            <a:lvl1pPr marL="117475" indent="-117475">
              <a:defRPr>
                <a:solidFill>
                  <a:srgbClr val="000000"/>
                </a:solidFill>
              </a:defRPr>
            </a:lvl1pPr>
          </a:lstStyle>
          <a:p>
            <a:r>
              <a:t>Title Text</a:t>
            </a:r>
          </a:p>
        </p:txBody>
      </p:sp>
      <p:sp>
        <p:nvSpPr>
          <p:cNvPr id="71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4121242779"/>
      </p:ext>
    </p:extLst>
  </p:cSld>
  <p:clrMapOvr>
    <a:masterClrMapping/>
  </p:clrMapOvr>
  <p:transition spd="med"/>
</p:sldLayout>
</file>

<file path=ppt/slideLayouts/slideLayout111.xml><?xml version="1.0" encoding="utf-8"?>
<p:sldLayout xmlns:a="http://schemas.openxmlformats.org/drawingml/2006/main" xmlns:r="http://schemas.openxmlformats.org/officeDocument/2006/relationships" xmlns:p="http://schemas.openxmlformats.org/presentationml/2006/main" type="tx">
  <p:cSld name="2_section, title, text">
    <p:bg>
      <p:bgPr>
        <a:solidFill>
          <a:srgbClr val="EAEAEA"/>
        </a:solidFill>
        <a:effectLst/>
      </p:bgPr>
    </p:bg>
    <p:spTree>
      <p:nvGrpSpPr>
        <p:cNvPr id="1" name=""/>
        <p:cNvGrpSpPr/>
        <p:nvPr/>
      </p:nvGrpSpPr>
      <p:grpSpPr>
        <a:xfrm>
          <a:off x="0" y="0"/>
          <a:ext cx="0" cy="0"/>
          <a:chOff x="0" y="0"/>
          <a:chExt cx="0" cy="0"/>
        </a:xfrm>
      </p:grpSpPr>
      <p:sp>
        <p:nvSpPr>
          <p:cNvPr id="725" name="Title Text"/>
          <p:cNvSpPr txBox="1">
            <a:spLocks noGrp="1"/>
          </p:cNvSpPr>
          <p:nvPr>
            <p:ph type="title"/>
          </p:nvPr>
        </p:nvSpPr>
        <p:spPr>
          <a:xfrm>
            <a:off x="228600" y="411480"/>
            <a:ext cx="4114800" cy="4328051"/>
          </a:xfrm>
          <a:prstGeom prst="rect">
            <a:avLst/>
          </a:prstGeom>
        </p:spPr>
        <p:txBody>
          <a:bodyPr>
            <a:normAutofit/>
          </a:bodyPr>
          <a:lstStyle>
            <a:lvl1pPr>
              <a:defRPr>
                <a:solidFill>
                  <a:srgbClr val="000000"/>
                </a:solidFill>
              </a:defRPr>
            </a:lvl1pPr>
          </a:lstStyle>
          <a:p>
            <a:r>
              <a:t>Title Text</a:t>
            </a:r>
          </a:p>
        </p:txBody>
      </p:sp>
      <p:sp>
        <p:nvSpPr>
          <p:cNvPr id="72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27" name="Body Level One…"/>
          <p:cNvSpPr txBox="1">
            <a:spLocks noGrp="1"/>
          </p:cNvSpPr>
          <p:nvPr>
            <p:ph type="body" sz="half" idx="1"/>
          </p:nvPr>
        </p:nvSpPr>
        <p:spPr>
          <a:xfrm>
            <a:off x="4800600" y="493776"/>
            <a:ext cx="4114800" cy="4199731"/>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28" name="Text Placeholder 11"/>
          <p:cNvSpPr>
            <a:spLocks noGrp="1"/>
          </p:cNvSpPr>
          <p:nvPr>
            <p:ph type="body" sz="quarter" idx="13"/>
          </p:nvPr>
        </p:nvSpPr>
        <p:spPr>
          <a:xfrm>
            <a:off x="228600" y="200562"/>
            <a:ext cx="4114800" cy="300039"/>
          </a:xfrm>
          <a:prstGeom prst="rect">
            <a:avLst/>
          </a:prstGeom>
        </p:spPr>
        <p:txBody>
          <a:bodyPr>
            <a:normAutofit/>
          </a:bodyPr>
          <a:lstStyle/>
          <a:p>
            <a:pPr>
              <a:defRPr sz="1100">
                <a:solidFill>
                  <a:srgbClr val="000000"/>
                </a:solidFill>
              </a:defRPr>
            </a:pPr>
            <a:endParaRPr/>
          </a:p>
        </p:txBody>
      </p:sp>
    </p:spTree>
    <p:extLst>
      <p:ext uri="{BB962C8B-B14F-4D97-AF65-F5344CB8AC3E}">
        <p14:creationId xmlns:p14="http://schemas.microsoft.com/office/powerpoint/2010/main" val="791625782"/>
      </p:ext>
    </p:extLst>
  </p:cSld>
  <p:clrMapOvr>
    <a:masterClrMapping/>
  </p:clrMapOvr>
  <p:transition spd="med"/>
</p:sldLayout>
</file>

<file path=ppt/slideLayouts/slideLayout112.xml><?xml version="1.0" encoding="utf-8"?>
<p:sldLayout xmlns:a="http://schemas.openxmlformats.org/drawingml/2006/main" xmlns:r="http://schemas.openxmlformats.org/officeDocument/2006/relationships" xmlns:p="http://schemas.openxmlformats.org/presentationml/2006/main" type="tx">
  <p:cSld name="2_title, text (two columns)">
    <p:bg>
      <p:bgPr>
        <a:solidFill>
          <a:srgbClr val="EAEAEA"/>
        </a:solidFill>
        <a:effectLst/>
      </p:bgPr>
    </p:bg>
    <p:spTree>
      <p:nvGrpSpPr>
        <p:cNvPr id="1" name=""/>
        <p:cNvGrpSpPr/>
        <p:nvPr/>
      </p:nvGrpSpPr>
      <p:grpSpPr>
        <a:xfrm>
          <a:off x="0" y="0"/>
          <a:ext cx="0" cy="0"/>
          <a:chOff x="0" y="0"/>
          <a:chExt cx="0" cy="0"/>
        </a:xfrm>
      </p:grpSpPr>
      <p:sp>
        <p:nvSpPr>
          <p:cNvPr id="735" name="Title Text"/>
          <p:cNvSpPr txBox="1">
            <a:spLocks noGrp="1"/>
          </p:cNvSpPr>
          <p:nvPr>
            <p:ph type="title"/>
          </p:nvPr>
        </p:nvSpPr>
        <p:spPr>
          <a:xfrm>
            <a:off x="228600" y="201168"/>
            <a:ext cx="4114800" cy="959359"/>
          </a:xfrm>
          <a:prstGeom prst="rect">
            <a:avLst/>
          </a:prstGeom>
        </p:spPr>
        <p:txBody>
          <a:bodyPr>
            <a:normAutofit/>
          </a:bodyPr>
          <a:lstStyle>
            <a:lvl1pPr>
              <a:defRPr>
                <a:solidFill>
                  <a:srgbClr val="000000"/>
                </a:solidFill>
              </a:defRPr>
            </a:lvl1pPr>
          </a:lstStyle>
          <a:p>
            <a:r>
              <a:t>Title Text</a:t>
            </a:r>
          </a:p>
        </p:txBody>
      </p:sp>
      <p:sp>
        <p:nvSpPr>
          <p:cNvPr id="73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37" name="Body Level One…"/>
          <p:cNvSpPr txBox="1">
            <a:spLocks noGrp="1"/>
          </p:cNvSpPr>
          <p:nvPr>
            <p:ph type="body" sz="half" idx="1"/>
          </p:nvPr>
        </p:nvSpPr>
        <p:spPr>
          <a:xfrm>
            <a:off x="228600" y="1124711"/>
            <a:ext cx="4114800" cy="3585847"/>
          </a:xfrm>
          <a:prstGeom prst="rect">
            <a:avLst/>
          </a:prstGeom>
        </p:spPr>
        <p:txBody>
          <a:bodyPr>
            <a:normAutofit/>
          </a:bodyPr>
          <a:lstStyle>
            <a:lvl1pPr>
              <a:spcBef>
                <a:spcPts val="0"/>
              </a:spcBef>
              <a:defRPr>
                <a:solidFill>
                  <a:srgbClr val="000000"/>
                </a:solidFill>
              </a:defRPr>
            </a:lvl1pPr>
            <a:lvl2pPr>
              <a:spcBef>
                <a:spcPts val="0"/>
              </a:spcBef>
              <a:defRPr>
                <a:solidFill>
                  <a:srgbClr val="000000"/>
                </a:solidFill>
              </a:defRPr>
            </a:lvl2pPr>
            <a:lvl3pPr>
              <a:spcBef>
                <a:spcPts val="0"/>
              </a:spcBef>
              <a:defRPr>
                <a:solidFill>
                  <a:srgbClr val="000000"/>
                </a:solidFill>
              </a:defRPr>
            </a:lvl3pPr>
            <a:lvl4pPr>
              <a:spcBef>
                <a:spcPts val="0"/>
              </a:spcBef>
              <a:defRPr>
                <a:solidFill>
                  <a:srgbClr val="000000"/>
                </a:solidFill>
              </a:defRPr>
            </a:lvl4pPr>
            <a:lvl5pPr>
              <a:spcBef>
                <a:spcPts val="0"/>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38" name="Text Placeholder 9"/>
          <p:cNvSpPr>
            <a:spLocks noGrp="1"/>
          </p:cNvSpPr>
          <p:nvPr>
            <p:ph type="body" sz="half" idx="13"/>
          </p:nvPr>
        </p:nvSpPr>
        <p:spPr>
          <a:xfrm>
            <a:off x="4800600" y="1124711"/>
            <a:ext cx="4114800" cy="3585847"/>
          </a:xfrm>
          <a:prstGeom prst="rect">
            <a:avLst/>
          </a:prstGeom>
        </p:spPr>
        <p:txBody>
          <a:bodyPr>
            <a:normAutofit/>
          </a:bodyPr>
          <a:lstStyle/>
          <a:p>
            <a:pPr>
              <a:spcBef>
                <a:spcPts val="0"/>
              </a:spcBef>
              <a:defRPr>
                <a:solidFill>
                  <a:srgbClr val="000000"/>
                </a:solidFill>
              </a:defRPr>
            </a:pPr>
            <a:endParaRPr/>
          </a:p>
        </p:txBody>
      </p:sp>
    </p:spTree>
    <p:extLst>
      <p:ext uri="{BB962C8B-B14F-4D97-AF65-F5344CB8AC3E}">
        <p14:creationId xmlns:p14="http://schemas.microsoft.com/office/powerpoint/2010/main" val="3550385327"/>
      </p:ext>
    </p:extLst>
  </p:cSld>
  <p:clrMapOvr>
    <a:masterClrMapping/>
  </p:clrMapOvr>
  <p:transition spd="med"/>
</p:sldLayout>
</file>

<file path=ppt/slideLayouts/slideLayout113.xml><?xml version="1.0" encoding="utf-8"?>
<p:sldLayout xmlns:a="http://schemas.openxmlformats.org/drawingml/2006/main" xmlns:r="http://schemas.openxmlformats.org/officeDocument/2006/relationships" xmlns:p="http://schemas.openxmlformats.org/presentationml/2006/main" type="tx">
  <p:cSld name="2_section, title, text (two columns)">
    <p:bg>
      <p:bgPr>
        <a:solidFill>
          <a:srgbClr val="EAEAEA"/>
        </a:solidFill>
        <a:effectLst/>
      </p:bgPr>
    </p:bg>
    <p:spTree>
      <p:nvGrpSpPr>
        <p:cNvPr id="1" name=""/>
        <p:cNvGrpSpPr/>
        <p:nvPr/>
      </p:nvGrpSpPr>
      <p:grpSpPr>
        <a:xfrm>
          <a:off x="0" y="0"/>
          <a:ext cx="0" cy="0"/>
          <a:chOff x="0" y="0"/>
          <a:chExt cx="0" cy="0"/>
        </a:xfrm>
      </p:grpSpPr>
      <p:sp>
        <p:nvSpPr>
          <p:cNvPr id="745" name="Title Text"/>
          <p:cNvSpPr txBox="1">
            <a:spLocks noGrp="1"/>
          </p:cNvSpPr>
          <p:nvPr>
            <p:ph type="title"/>
          </p:nvPr>
        </p:nvSpPr>
        <p:spPr>
          <a:xfrm>
            <a:off x="228600" y="411480"/>
            <a:ext cx="6400800" cy="640081"/>
          </a:xfrm>
          <a:prstGeom prst="rect">
            <a:avLst/>
          </a:prstGeom>
        </p:spPr>
        <p:txBody>
          <a:bodyPr>
            <a:normAutofit/>
          </a:bodyPr>
          <a:lstStyle>
            <a:lvl1pPr>
              <a:defRPr>
                <a:solidFill>
                  <a:srgbClr val="000000"/>
                </a:solidFill>
              </a:defRPr>
            </a:lvl1pPr>
          </a:lstStyle>
          <a:p>
            <a:r>
              <a:t>Title Text</a:t>
            </a:r>
          </a:p>
        </p:txBody>
      </p:sp>
      <p:sp>
        <p:nvSpPr>
          <p:cNvPr id="74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47" name="Body Level One…"/>
          <p:cNvSpPr txBox="1">
            <a:spLocks noGrp="1"/>
          </p:cNvSpPr>
          <p:nvPr>
            <p:ph type="body" sz="half" idx="1"/>
          </p:nvPr>
        </p:nvSpPr>
        <p:spPr>
          <a:xfrm>
            <a:off x="4800600" y="1093469"/>
            <a:ext cx="4114800" cy="3589658"/>
          </a:xfrm>
          <a:prstGeom prst="rect">
            <a:avLst/>
          </a:prstGeom>
        </p:spPr>
        <p:txBody>
          <a:bodyPr>
            <a:normAutofit/>
          </a:bodyPr>
          <a:lstStyle>
            <a:lvl1pPr>
              <a:defRPr sz="1600">
                <a:solidFill>
                  <a:srgbClr val="000000"/>
                </a:solidFill>
              </a:defRPr>
            </a:lvl1pPr>
            <a:lvl2pPr marL="197757" indent="-197757">
              <a:defRPr sz="1600">
                <a:solidFill>
                  <a:srgbClr val="000000"/>
                </a:solidFill>
              </a:defRPr>
            </a:lvl2pPr>
            <a:lvl3pPr marL="421594" indent="-197757">
              <a:defRPr sz="1600">
                <a:solidFill>
                  <a:srgbClr val="000000"/>
                </a:solidFill>
              </a:defRPr>
            </a:lvl3pPr>
            <a:lvl4pPr marL="649514" indent="-192314">
              <a:defRPr sz="1600">
                <a:solidFill>
                  <a:srgbClr val="000000"/>
                </a:solidFill>
              </a:defRPr>
            </a:lvl4pPr>
            <a:lvl5pPr marL="827994" indent="-197757">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48"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749" name="Text Placeholder 6"/>
          <p:cNvSpPr>
            <a:spLocks noGrp="1"/>
          </p:cNvSpPr>
          <p:nvPr>
            <p:ph type="body" sz="half" idx="14"/>
          </p:nvPr>
        </p:nvSpPr>
        <p:spPr>
          <a:xfrm>
            <a:off x="228600" y="1093470"/>
            <a:ext cx="4114800" cy="3589655"/>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223208304"/>
      </p:ext>
    </p:extLst>
  </p:cSld>
  <p:clrMapOvr>
    <a:masterClrMapping/>
  </p:clrMapOvr>
  <p:transition spd="med"/>
</p:sldLayout>
</file>

<file path=ppt/slideLayouts/slideLayout114.xml><?xml version="1.0" encoding="utf-8"?>
<p:sldLayout xmlns:a="http://schemas.openxmlformats.org/drawingml/2006/main" xmlns:r="http://schemas.openxmlformats.org/officeDocument/2006/relationships" xmlns:p="http://schemas.openxmlformats.org/presentationml/2006/main" type="tx">
  <p:cSld name="2_title, text (two columns, different text sizes)">
    <p:bg>
      <p:bgPr>
        <a:solidFill>
          <a:srgbClr val="EAEAEA"/>
        </a:solidFill>
        <a:effectLst/>
      </p:bgPr>
    </p:bg>
    <p:spTree>
      <p:nvGrpSpPr>
        <p:cNvPr id="1" name=""/>
        <p:cNvGrpSpPr/>
        <p:nvPr/>
      </p:nvGrpSpPr>
      <p:grpSpPr>
        <a:xfrm>
          <a:off x="0" y="0"/>
          <a:ext cx="0" cy="0"/>
          <a:chOff x="0" y="0"/>
          <a:chExt cx="0" cy="0"/>
        </a:xfrm>
      </p:grpSpPr>
      <p:sp>
        <p:nvSpPr>
          <p:cNvPr id="756" name="Title Text"/>
          <p:cNvSpPr txBox="1">
            <a:spLocks noGrp="1"/>
          </p:cNvSpPr>
          <p:nvPr>
            <p:ph type="title"/>
          </p:nvPr>
        </p:nvSpPr>
        <p:spPr>
          <a:xfrm>
            <a:off x="228600" y="201168"/>
            <a:ext cx="4114800" cy="502159"/>
          </a:xfrm>
          <a:prstGeom prst="rect">
            <a:avLst/>
          </a:prstGeom>
        </p:spPr>
        <p:txBody>
          <a:bodyPr>
            <a:normAutofit/>
          </a:bodyPr>
          <a:lstStyle>
            <a:lvl1pPr>
              <a:defRPr>
                <a:solidFill>
                  <a:srgbClr val="000000"/>
                </a:solidFill>
              </a:defRPr>
            </a:lvl1pPr>
          </a:lstStyle>
          <a:p>
            <a:r>
              <a:t>Title Text</a:t>
            </a:r>
          </a:p>
        </p:txBody>
      </p:sp>
      <p:sp>
        <p:nvSpPr>
          <p:cNvPr id="75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58" name="Body Level One…"/>
          <p:cNvSpPr txBox="1">
            <a:spLocks noGrp="1"/>
          </p:cNvSpPr>
          <p:nvPr>
            <p:ph type="body" sz="half" idx="1"/>
          </p:nvPr>
        </p:nvSpPr>
        <p:spPr>
          <a:xfrm>
            <a:off x="228600" y="995518"/>
            <a:ext cx="4114800" cy="3687608"/>
          </a:xfrm>
          <a:prstGeom prst="rect">
            <a:avLst/>
          </a:prstGeom>
        </p:spPr>
        <p:txBody>
          <a:bodyPr>
            <a:normAutofit/>
          </a:bodyPr>
          <a:lstStyle>
            <a:lvl1pPr>
              <a:defRPr sz="2400">
                <a:solidFill>
                  <a:srgbClr val="000000"/>
                </a:solidFill>
              </a:defRPr>
            </a:lvl1pPr>
            <a:lvl2pPr marL="296636" indent="-296636">
              <a:defRPr sz="2400">
                <a:solidFill>
                  <a:srgbClr val="000000"/>
                </a:solidFill>
              </a:defRPr>
            </a:lvl2pPr>
            <a:lvl3pPr marL="520473" indent="-296636">
              <a:defRPr sz="2400">
                <a:solidFill>
                  <a:srgbClr val="000000"/>
                </a:solidFill>
              </a:defRPr>
            </a:lvl3pPr>
            <a:lvl4pPr marL="745671" indent="-288471">
              <a:defRPr sz="2400">
                <a:solidFill>
                  <a:srgbClr val="000000"/>
                </a:solidFill>
              </a:defRPr>
            </a:lvl4pPr>
            <a:lvl5pPr marL="926873" indent="-296636">
              <a:defRPr sz="2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019076781"/>
      </p:ext>
    </p:extLst>
  </p:cSld>
  <p:clrMapOvr>
    <a:masterClrMapping/>
  </p:clrMapOvr>
  <p:transition spd="med"/>
</p:sldLayout>
</file>

<file path=ppt/slideLayouts/slideLayout115.xml><?xml version="1.0" encoding="utf-8"?>
<p:sldLayout xmlns:a="http://schemas.openxmlformats.org/drawingml/2006/main" xmlns:r="http://schemas.openxmlformats.org/officeDocument/2006/relationships" xmlns:p="http://schemas.openxmlformats.org/presentationml/2006/main" type="tx">
  <p:cSld name="2_section, title, text (four columns)">
    <p:bg>
      <p:bgPr>
        <a:solidFill>
          <a:srgbClr val="EAEAEA"/>
        </a:solidFill>
        <a:effectLst/>
      </p:bgPr>
    </p:bg>
    <p:spTree>
      <p:nvGrpSpPr>
        <p:cNvPr id="1" name=""/>
        <p:cNvGrpSpPr/>
        <p:nvPr/>
      </p:nvGrpSpPr>
      <p:grpSpPr>
        <a:xfrm>
          <a:off x="0" y="0"/>
          <a:ext cx="0" cy="0"/>
          <a:chOff x="0" y="0"/>
          <a:chExt cx="0" cy="0"/>
        </a:xfrm>
      </p:grpSpPr>
      <p:sp>
        <p:nvSpPr>
          <p:cNvPr id="765" name="Title Text"/>
          <p:cNvSpPr txBox="1">
            <a:spLocks noGrp="1"/>
          </p:cNvSpPr>
          <p:nvPr>
            <p:ph type="title"/>
          </p:nvPr>
        </p:nvSpPr>
        <p:spPr>
          <a:xfrm>
            <a:off x="228600" y="411480"/>
            <a:ext cx="6400800" cy="640081"/>
          </a:xfrm>
          <a:prstGeom prst="rect">
            <a:avLst/>
          </a:prstGeom>
        </p:spPr>
        <p:txBody>
          <a:bodyPr>
            <a:normAutofit/>
          </a:bodyPr>
          <a:lstStyle>
            <a:lvl1pPr>
              <a:defRPr>
                <a:solidFill>
                  <a:srgbClr val="000000"/>
                </a:solidFill>
              </a:defRPr>
            </a:lvl1pPr>
          </a:lstStyle>
          <a:p>
            <a:r>
              <a:t>Title Text</a:t>
            </a:r>
          </a:p>
        </p:txBody>
      </p:sp>
      <p:sp>
        <p:nvSpPr>
          <p:cNvPr id="76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67" name="Body Level One…"/>
          <p:cNvSpPr txBox="1">
            <a:spLocks noGrp="1"/>
          </p:cNvSpPr>
          <p:nvPr>
            <p:ph type="body" sz="quarter" idx="1"/>
          </p:nvPr>
        </p:nvSpPr>
        <p:spPr>
          <a:xfrm>
            <a:off x="4800600" y="1093469"/>
            <a:ext cx="1828800" cy="3589655"/>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68"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769" name="Text Placeholder 6"/>
          <p:cNvSpPr>
            <a:spLocks noGrp="1"/>
          </p:cNvSpPr>
          <p:nvPr>
            <p:ph type="body" sz="quarter" idx="14"/>
          </p:nvPr>
        </p:nvSpPr>
        <p:spPr>
          <a:xfrm>
            <a:off x="228600" y="1093469"/>
            <a:ext cx="1828800" cy="3589655"/>
          </a:xfrm>
          <a:prstGeom prst="rect">
            <a:avLst/>
          </a:prstGeom>
        </p:spPr>
        <p:txBody>
          <a:bodyPr>
            <a:normAutofit/>
          </a:bodyPr>
          <a:lstStyle/>
          <a:p>
            <a:pPr>
              <a:defRPr sz="1600">
                <a:solidFill>
                  <a:srgbClr val="000000"/>
                </a:solidFill>
              </a:defRPr>
            </a:pPr>
            <a:endParaRPr/>
          </a:p>
        </p:txBody>
      </p:sp>
      <p:sp>
        <p:nvSpPr>
          <p:cNvPr id="770" name="Text Placeholder 7"/>
          <p:cNvSpPr>
            <a:spLocks noGrp="1"/>
          </p:cNvSpPr>
          <p:nvPr>
            <p:ph type="body" sz="quarter" idx="15"/>
          </p:nvPr>
        </p:nvSpPr>
        <p:spPr>
          <a:xfrm>
            <a:off x="2514600" y="1093469"/>
            <a:ext cx="1828800" cy="3589655"/>
          </a:xfrm>
          <a:prstGeom prst="rect">
            <a:avLst/>
          </a:prstGeom>
        </p:spPr>
        <p:txBody>
          <a:bodyPr>
            <a:normAutofit/>
          </a:bodyPr>
          <a:lstStyle/>
          <a:p>
            <a:pPr>
              <a:defRPr sz="1600">
                <a:solidFill>
                  <a:srgbClr val="000000"/>
                </a:solidFill>
              </a:defRPr>
            </a:pPr>
            <a:endParaRPr/>
          </a:p>
        </p:txBody>
      </p:sp>
      <p:sp>
        <p:nvSpPr>
          <p:cNvPr id="771" name="Text Placeholder 9"/>
          <p:cNvSpPr>
            <a:spLocks noGrp="1"/>
          </p:cNvSpPr>
          <p:nvPr>
            <p:ph type="body" sz="quarter" idx="16"/>
          </p:nvPr>
        </p:nvSpPr>
        <p:spPr>
          <a:xfrm>
            <a:off x="7086600" y="1093469"/>
            <a:ext cx="1828800" cy="3589655"/>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2627814300"/>
      </p:ext>
    </p:extLst>
  </p:cSld>
  <p:clrMapOvr>
    <a:masterClrMapping/>
  </p:clrMapOvr>
  <p:transition spd="med"/>
</p:sldLayout>
</file>

<file path=ppt/slideLayouts/slideLayout116.xml><?xml version="1.0" encoding="utf-8"?>
<p:sldLayout xmlns:a="http://schemas.openxmlformats.org/drawingml/2006/main" xmlns:r="http://schemas.openxmlformats.org/officeDocument/2006/relationships" xmlns:p="http://schemas.openxmlformats.org/presentationml/2006/main" type="tx">
  <p:cSld name="2_section, title, text, half-image">
    <p:bg>
      <p:bgPr>
        <a:solidFill>
          <a:srgbClr val="EAEAEA"/>
        </a:solidFill>
        <a:effectLst/>
      </p:bgPr>
    </p:bg>
    <p:spTree>
      <p:nvGrpSpPr>
        <p:cNvPr id="1" name=""/>
        <p:cNvGrpSpPr/>
        <p:nvPr/>
      </p:nvGrpSpPr>
      <p:grpSpPr>
        <a:xfrm>
          <a:off x="0" y="0"/>
          <a:ext cx="0" cy="0"/>
          <a:chOff x="0" y="0"/>
          <a:chExt cx="0" cy="0"/>
        </a:xfrm>
      </p:grpSpPr>
      <p:sp>
        <p:nvSpPr>
          <p:cNvPr id="778"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779" name="Title Text"/>
          <p:cNvSpPr txBox="1">
            <a:spLocks noGrp="1"/>
          </p:cNvSpPr>
          <p:nvPr>
            <p:ph type="title"/>
          </p:nvPr>
        </p:nvSpPr>
        <p:spPr>
          <a:xfrm>
            <a:off x="228600" y="411480"/>
            <a:ext cx="4114800" cy="640081"/>
          </a:xfrm>
          <a:prstGeom prst="rect">
            <a:avLst/>
          </a:prstGeom>
        </p:spPr>
        <p:txBody>
          <a:bodyPr>
            <a:normAutofit/>
          </a:bodyPr>
          <a:lstStyle>
            <a:lvl1pPr>
              <a:defRPr>
                <a:solidFill>
                  <a:srgbClr val="000000"/>
                </a:solidFill>
              </a:defRPr>
            </a:lvl1pPr>
          </a:lstStyle>
          <a:p>
            <a:r>
              <a:t>Title Text</a:t>
            </a:r>
          </a:p>
        </p:txBody>
      </p:sp>
      <p:sp>
        <p:nvSpPr>
          <p:cNvPr id="78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81" name="Body Level One…"/>
          <p:cNvSpPr txBox="1">
            <a:spLocks noGrp="1"/>
          </p:cNvSpPr>
          <p:nvPr>
            <p:ph type="body" sz="quarter" idx="1"/>
          </p:nvPr>
        </p:nvSpPr>
        <p:spPr>
          <a:xfrm>
            <a:off x="228600" y="201168"/>
            <a:ext cx="4114800" cy="300037"/>
          </a:xfrm>
          <a:prstGeom prst="rect">
            <a:avLst/>
          </a:prstGeom>
        </p:spPr>
        <p:txBody>
          <a:bodyPr>
            <a:normAutofit/>
          </a:bodyPr>
          <a:lstStyle>
            <a:lvl1pPr>
              <a:defRPr sz="1100">
                <a:solidFill>
                  <a:srgbClr val="000000"/>
                </a:solidFill>
              </a:defRPr>
            </a:lvl1pPr>
            <a:lvl2pPr marL="135958" indent="-135958">
              <a:defRPr sz="1100">
                <a:solidFill>
                  <a:srgbClr val="000000"/>
                </a:solidFill>
              </a:defRPr>
            </a:lvl2pPr>
            <a:lvl3pPr marL="359795" indent="-135958">
              <a:defRPr sz="1100">
                <a:solidFill>
                  <a:srgbClr val="000000"/>
                </a:solidFill>
              </a:defRPr>
            </a:lvl3pPr>
            <a:lvl4pPr marL="589416" indent="-132216">
              <a:defRPr sz="1100">
                <a:solidFill>
                  <a:srgbClr val="000000"/>
                </a:solidFill>
              </a:defRPr>
            </a:lvl4pPr>
            <a:lvl5pPr marL="766195" indent="-135958">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82" name="Text Placeholder 6"/>
          <p:cNvSpPr>
            <a:spLocks noGrp="1"/>
          </p:cNvSpPr>
          <p:nvPr>
            <p:ph type="body" sz="half" idx="14"/>
          </p:nvPr>
        </p:nvSpPr>
        <p:spPr>
          <a:xfrm>
            <a:off x="228600" y="1097279"/>
            <a:ext cx="4114800" cy="3585847"/>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5112191"/>
      </p:ext>
    </p:extLst>
  </p:cSld>
  <p:clrMapOvr>
    <a:masterClrMapping/>
  </p:clrMapOvr>
  <p:transition spd="med"/>
</p:sldLayout>
</file>

<file path=ppt/slideLayouts/slideLayout117.xml><?xml version="1.0" encoding="utf-8"?>
<p:sldLayout xmlns:a="http://schemas.openxmlformats.org/drawingml/2006/main" xmlns:r="http://schemas.openxmlformats.org/officeDocument/2006/relationships" xmlns:p="http://schemas.openxmlformats.org/presentationml/2006/main" type="tx">
  <p:cSld name="2_section, title, text (two columns), half-image">
    <p:bg>
      <p:bgPr>
        <a:solidFill>
          <a:srgbClr val="EAEAEA"/>
        </a:solidFill>
        <a:effectLst/>
      </p:bgPr>
    </p:bg>
    <p:spTree>
      <p:nvGrpSpPr>
        <p:cNvPr id="1" name=""/>
        <p:cNvGrpSpPr/>
        <p:nvPr/>
      </p:nvGrpSpPr>
      <p:grpSpPr>
        <a:xfrm>
          <a:off x="0" y="0"/>
          <a:ext cx="0" cy="0"/>
          <a:chOff x="0" y="0"/>
          <a:chExt cx="0" cy="0"/>
        </a:xfrm>
      </p:grpSpPr>
      <p:sp>
        <p:nvSpPr>
          <p:cNvPr id="789" name="Picture Placeholder 8"/>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790" name="Title Text"/>
          <p:cNvSpPr txBox="1">
            <a:spLocks noGrp="1"/>
          </p:cNvSpPr>
          <p:nvPr>
            <p:ph type="title"/>
          </p:nvPr>
        </p:nvSpPr>
        <p:spPr>
          <a:xfrm>
            <a:off x="228600" y="201168"/>
            <a:ext cx="4114800" cy="640081"/>
          </a:xfrm>
          <a:prstGeom prst="rect">
            <a:avLst/>
          </a:prstGeom>
        </p:spPr>
        <p:txBody>
          <a:bodyPr>
            <a:normAutofit/>
          </a:bodyPr>
          <a:lstStyle>
            <a:lvl1pPr>
              <a:defRPr>
                <a:solidFill>
                  <a:srgbClr val="000000"/>
                </a:solidFill>
              </a:defRPr>
            </a:lvl1pPr>
          </a:lstStyle>
          <a:p>
            <a:r>
              <a:t>Title Text</a:t>
            </a:r>
          </a:p>
        </p:txBody>
      </p:sp>
      <p:sp>
        <p:nvSpPr>
          <p:cNvPr id="79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792" name="Body Level One…"/>
          <p:cNvSpPr txBox="1">
            <a:spLocks noGrp="1"/>
          </p:cNvSpPr>
          <p:nvPr>
            <p:ph type="body" sz="quarter" idx="1"/>
          </p:nvPr>
        </p:nvSpPr>
        <p:spPr>
          <a:xfrm>
            <a:off x="228600" y="1097278"/>
            <a:ext cx="1828800" cy="3585847"/>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93" name="Text Placeholder 7"/>
          <p:cNvSpPr>
            <a:spLocks noGrp="1"/>
          </p:cNvSpPr>
          <p:nvPr>
            <p:ph type="body" sz="quarter" idx="14"/>
          </p:nvPr>
        </p:nvSpPr>
        <p:spPr>
          <a:xfrm>
            <a:off x="2514600" y="1097278"/>
            <a:ext cx="1828800" cy="3585846"/>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587725848"/>
      </p:ext>
    </p:extLst>
  </p:cSld>
  <p:clrMapOvr>
    <a:masterClrMapping/>
  </p:clrMapOvr>
  <p:transition spd="med"/>
</p:sldLayout>
</file>

<file path=ppt/slideLayouts/slideLayout118.xml><?xml version="1.0" encoding="utf-8"?>
<p:sldLayout xmlns:a="http://schemas.openxmlformats.org/drawingml/2006/main" xmlns:r="http://schemas.openxmlformats.org/officeDocument/2006/relationships" xmlns:p="http://schemas.openxmlformats.org/presentationml/2006/main" type="tx">
  <p:cSld name="2_section, title, text (two narrow columns)">
    <p:bg>
      <p:bgPr>
        <a:solidFill>
          <a:srgbClr val="EAEAEA"/>
        </a:solidFill>
        <a:effectLst/>
      </p:bgPr>
    </p:bg>
    <p:spTree>
      <p:nvGrpSpPr>
        <p:cNvPr id="1" name=""/>
        <p:cNvGrpSpPr/>
        <p:nvPr/>
      </p:nvGrpSpPr>
      <p:grpSpPr>
        <a:xfrm>
          <a:off x="0" y="0"/>
          <a:ext cx="0" cy="0"/>
          <a:chOff x="0" y="0"/>
          <a:chExt cx="0" cy="0"/>
        </a:xfrm>
      </p:grpSpPr>
      <p:sp>
        <p:nvSpPr>
          <p:cNvPr id="800" name="Title Text"/>
          <p:cNvSpPr txBox="1">
            <a:spLocks noGrp="1"/>
          </p:cNvSpPr>
          <p:nvPr>
            <p:ph type="title"/>
          </p:nvPr>
        </p:nvSpPr>
        <p:spPr>
          <a:xfrm>
            <a:off x="228600" y="1033272"/>
            <a:ext cx="4114800" cy="3566160"/>
          </a:xfrm>
          <a:prstGeom prst="rect">
            <a:avLst/>
          </a:prstGeom>
        </p:spPr>
        <p:txBody>
          <a:bodyPr>
            <a:normAutofit/>
          </a:bodyPr>
          <a:lstStyle>
            <a:lvl1pPr>
              <a:defRPr>
                <a:solidFill>
                  <a:srgbClr val="000000"/>
                </a:solidFill>
              </a:defRPr>
            </a:lvl1pPr>
          </a:lstStyle>
          <a:p>
            <a:r>
              <a:t>Title Text</a:t>
            </a:r>
          </a:p>
        </p:txBody>
      </p:sp>
      <p:sp>
        <p:nvSpPr>
          <p:cNvPr id="80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802" name="Body Level One…"/>
          <p:cNvSpPr txBox="1">
            <a:spLocks noGrp="1"/>
          </p:cNvSpPr>
          <p:nvPr>
            <p:ph type="body" sz="quarter" idx="1"/>
          </p:nvPr>
        </p:nvSpPr>
        <p:spPr>
          <a:xfrm>
            <a:off x="4800600" y="1097280"/>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03"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804" name="Text Placeholder 9"/>
          <p:cNvSpPr>
            <a:spLocks noGrp="1"/>
          </p:cNvSpPr>
          <p:nvPr>
            <p:ph type="body" sz="quarter" idx="14"/>
          </p:nvPr>
        </p:nvSpPr>
        <p:spPr>
          <a:xfrm>
            <a:off x="7086600" y="1097279"/>
            <a:ext cx="1828800" cy="3501447"/>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2034384138"/>
      </p:ext>
    </p:extLst>
  </p:cSld>
  <p:clrMapOvr>
    <a:masterClrMapping/>
  </p:clrMapOvr>
  <p:transition spd="med"/>
</p:sldLayout>
</file>

<file path=ppt/slideLayouts/slideLayout119.xml><?xml version="1.0" encoding="utf-8"?>
<p:sldLayout xmlns:a="http://schemas.openxmlformats.org/drawingml/2006/main" xmlns:r="http://schemas.openxmlformats.org/officeDocument/2006/relationships" xmlns:p="http://schemas.openxmlformats.org/presentationml/2006/main" type="tx">
  <p:cSld name="2_section, title, text (dark background)">
    <p:bg>
      <p:bgPr>
        <a:solidFill>
          <a:srgbClr val="EAEAEA"/>
        </a:solidFill>
        <a:effectLst/>
      </p:bgPr>
    </p:bg>
    <p:spTree>
      <p:nvGrpSpPr>
        <p:cNvPr id="1" name=""/>
        <p:cNvGrpSpPr/>
        <p:nvPr/>
      </p:nvGrpSpPr>
      <p:grpSpPr>
        <a:xfrm>
          <a:off x="0" y="0"/>
          <a:ext cx="0" cy="0"/>
          <a:chOff x="0" y="0"/>
          <a:chExt cx="0" cy="0"/>
        </a:xfrm>
      </p:grpSpPr>
      <p:sp>
        <p:nvSpPr>
          <p:cNvPr id="811"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a:defRPr sz="1200">
                <a:solidFill>
                  <a:srgbClr val="FFFFFF"/>
                </a:solidFill>
                <a:latin typeface="Arial"/>
                <a:ea typeface="Arial"/>
                <a:cs typeface="Arial"/>
                <a:sym typeface="Arial"/>
              </a:defRPr>
            </a:pPr>
            <a:endParaRPr/>
          </a:p>
        </p:txBody>
      </p:sp>
      <p:sp>
        <p:nvSpPr>
          <p:cNvPr id="812" name="Title Text"/>
          <p:cNvSpPr txBox="1">
            <a:spLocks noGrp="1"/>
          </p:cNvSpPr>
          <p:nvPr>
            <p:ph type="title"/>
          </p:nvPr>
        </p:nvSpPr>
        <p:spPr>
          <a:xfrm>
            <a:off x="228600" y="1033272"/>
            <a:ext cx="4114800" cy="3566160"/>
          </a:xfrm>
          <a:prstGeom prst="rect">
            <a:avLst/>
          </a:prstGeom>
        </p:spPr>
        <p:txBody>
          <a:bodyPr>
            <a:normAutofit/>
          </a:bodyPr>
          <a:lstStyle>
            <a:lvl1pPr>
              <a:defRPr>
                <a:solidFill>
                  <a:srgbClr val="000000"/>
                </a:solidFill>
              </a:defRPr>
            </a:lvl1pPr>
          </a:lstStyle>
          <a:p>
            <a:r>
              <a:t>Title Text</a:t>
            </a:r>
          </a:p>
        </p:txBody>
      </p:sp>
      <p:sp>
        <p:nvSpPr>
          <p:cNvPr id="81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14" name="Body Level One…"/>
          <p:cNvSpPr txBox="1">
            <a:spLocks noGrp="1"/>
          </p:cNvSpPr>
          <p:nvPr>
            <p:ph type="body" sz="half" idx="1"/>
          </p:nvPr>
        </p:nvSpPr>
        <p:spPr>
          <a:xfrm>
            <a:off x="4800600" y="1111286"/>
            <a:ext cx="4114800" cy="3501446"/>
          </a:xfrm>
          <a:prstGeom prst="rect">
            <a:avLst/>
          </a:prstGeom>
        </p:spPr>
        <p:txBody>
          <a:bodyPr>
            <a:normAutofit/>
          </a:bodyPr>
          <a:lstStyle>
            <a:lvl2pPr marL="0" indent="0">
              <a:buSzTx/>
              <a:buNone/>
            </a:lvl2pPr>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
        <p:nvSpPr>
          <p:cNvPr id="815"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Tree>
    <p:extLst>
      <p:ext uri="{BB962C8B-B14F-4D97-AF65-F5344CB8AC3E}">
        <p14:creationId xmlns:p14="http://schemas.microsoft.com/office/powerpoint/2010/main" val="2725923459"/>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a:extLst>
              <a:ext uri="{FF2B5EF4-FFF2-40B4-BE49-F238E27FC236}">
                <a16:creationId xmlns:a16="http://schemas.microsoft.com/office/drawing/2014/main" id="{54A54FDD-E5E2-9649-9B74-51CA7EF3FEBE}"/>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604524726"/>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x">
  <p:cSld name="2_title, image">
    <p:bg>
      <p:bgPr>
        <a:solidFill>
          <a:srgbClr val="EAEAEA"/>
        </a:solidFill>
        <a:effectLst/>
      </p:bgPr>
    </p:bg>
    <p:spTree>
      <p:nvGrpSpPr>
        <p:cNvPr id="1" name=""/>
        <p:cNvGrpSpPr/>
        <p:nvPr/>
      </p:nvGrpSpPr>
      <p:grpSpPr>
        <a:xfrm>
          <a:off x="0" y="0"/>
          <a:ext cx="0" cy="0"/>
          <a:chOff x="0" y="0"/>
          <a:chExt cx="0" cy="0"/>
        </a:xfrm>
      </p:grpSpPr>
      <p:sp>
        <p:nvSpPr>
          <p:cNvPr id="822"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823" name="Title Text"/>
          <p:cNvSpPr txBox="1">
            <a:spLocks noGrp="1"/>
          </p:cNvSpPr>
          <p:nvPr>
            <p:ph type="title"/>
          </p:nvPr>
        </p:nvSpPr>
        <p:spPr>
          <a:xfrm>
            <a:off x="228600" y="201168"/>
            <a:ext cx="4114800" cy="4402900"/>
          </a:xfrm>
          <a:prstGeom prst="rect">
            <a:avLst/>
          </a:prstGeom>
        </p:spPr>
        <p:txBody>
          <a:bodyPr>
            <a:normAutofit/>
          </a:bodyPr>
          <a:lstStyle>
            <a:lvl1pPr>
              <a:defRPr>
                <a:solidFill>
                  <a:srgbClr val="000000"/>
                </a:solidFill>
              </a:defRPr>
            </a:lvl1pPr>
          </a:lstStyle>
          <a:p>
            <a:r>
              <a:t>Title Text</a:t>
            </a:r>
          </a:p>
        </p:txBody>
      </p:sp>
      <p:sp>
        <p:nvSpPr>
          <p:cNvPr id="82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983440245"/>
      </p:ext>
    </p:extLst>
  </p:cSld>
  <p:clrMapOvr>
    <a:masterClrMapping/>
  </p:clrMapOvr>
  <p:transition spd="med"/>
</p:sldLayout>
</file>

<file path=ppt/slideLayouts/slideLayout121.xml><?xml version="1.0" encoding="utf-8"?>
<p:sldLayout xmlns:a="http://schemas.openxmlformats.org/drawingml/2006/main" xmlns:r="http://schemas.openxmlformats.org/officeDocument/2006/relationships" xmlns:p="http://schemas.openxmlformats.org/presentationml/2006/main" type="tx">
  <p:cSld name="2_title, half-blank area">
    <p:bg>
      <p:bgPr>
        <a:solidFill>
          <a:srgbClr val="EAEAEA"/>
        </a:solidFill>
        <a:effectLst/>
      </p:bgPr>
    </p:bg>
    <p:spTree>
      <p:nvGrpSpPr>
        <p:cNvPr id="1" name=""/>
        <p:cNvGrpSpPr/>
        <p:nvPr/>
      </p:nvGrpSpPr>
      <p:grpSpPr>
        <a:xfrm>
          <a:off x="0" y="0"/>
          <a:ext cx="0" cy="0"/>
          <a:chOff x="0" y="0"/>
          <a:chExt cx="0" cy="0"/>
        </a:xfrm>
      </p:grpSpPr>
      <p:sp>
        <p:nvSpPr>
          <p:cNvPr id="831" name="Title Text"/>
          <p:cNvSpPr txBox="1">
            <a:spLocks noGrp="1"/>
          </p:cNvSpPr>
          <p:nvPr>
            <p:ph type="title"/>
          </p:nvPr>
        </p:nvSpPr>
        <p:spPr>
          <a:xfrm>
            <a:off x="228600" y="201168"/>
            <a:ext cx="4114800" cy="4402900"/>
          </a:xfrm>
          <a:prstGeom prst="rect">
            <a:avLst/>
          </a:prstGeom>
        </p:spPr>
        <p:txBody>
          <a:bodyPr>
            <a:normAutofit/>
          </a:bodyPr>
          <a:lstStyle>
            <a:lvl1pPr>
              <a:defRPr>
                <a:solidFill>
                  <a:srgbClr val="000000"/>
                </a:solidFill>
              </a:defRPr>
            </a:lvl1pPr>
          </a:lstStyle>
          <a:p>
            <a:r>
              <a:t>Title Text</a:t>
            </a:r>
          </a:p>
        </p:txBody>
      </p:sp>
      <p:sp>
        <p:nvSpPr>
          <p:cNvPr id="83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802346159"/>
      </p:ext>
    </p:extLst>
  </p:cSld>
  <p:clrMapOvr>
    <a:masterClrMapping/>
  </p:clrMapOvr>
  <p:transition spd="med"/>
</p:sldLayout>
</file>

<file path=ppt/slideLayouts/slideLayout122.xml><?xml version="1.0" encoding="utf-8"?>
<p:sldLayout xmlns:a="http://schemas.openxmlformats.org/drawingml/2006/main" xmlns:r="http://schemas.openxmlformats.org/officeDocument/2006/relationships" xmlns:p="http://schemas.openxmlformats.org/presentationml/2006/main" type="tx">
  <p:cSld name="2_title, blank">
    <p:bg>
      <p:bgPr>
        <a:solidFill>
          <a:srgbClr val="EAEAEA"/>
        </a:solidFill>
        <a:effectLst/>
      </p:bgPr>
    </p:bg>
    <p:spTree>
      <p:nvGrpSpPr>
        <p:cNvPr id="1" name=""/>
        <p:cNvGrpSpPr/>
        <p:nvPr/>
      </p:nvGrpSpPr>
      <p:grpSpPr>
        <a:xfrm>
          <a:off x="0" y="0"/>
          <a:ext cx="0" cy="0"/>
          <a:chOff x="0" y="0"/>
          <a:chExt cx="0" cy="0"/>
        </a:xfrm>
      </p:grpSpPr>
      <p:sp>
        <p:nvSpPr>
          <p:cNvPr id="839" name="Title Text"/>
          <p:cNvSpPr txBox="1">
            <a:spLocks noGrp="1"/>
          </p:cNvSpPr>
          <p:nvPr>
            <p:ph type="title"/>
          </p:nvPr>
        </p:nvSpPr>
        <p:spPr>
          <a:xfrm>
            <a:off x="228600" y="201168"/>
            <a:ext cx="4114800" cy="381001"/>
          </a:xfrm>
          <a:prstGeom prst="rect">
            <a:avLst/>
          </a:prstGeom>
        </p:spPr>
        <p:txBody>
          <a:bodyPr>
            <a:normAutofit/>
          </a:bodyPr>
          <a:lstStyle>
            <a:lvl1pPr>
              <a:defRPr>
                <a:solidFill>
                  <a:srgbClr val="000000"/>
                </a:solidFill>
              </a:defRPr>
            </a:lvl1pPr>
          </a:lstStyle>
          <a:p>
            <a:r>
              <a:t>Title Text</a:t>
            </a:r>
          </a:p>
        </p:txBody>
      </p:sp>
      <p:sp>
        <p:nvSpPr>
          <p:cNvPr id="84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552246419"/>
      </p:ext>
    </p:extLst>
  </p:cSld>
  <p:clrMapOvr>
    <a:masterClrMapping/>
  </p:clrMapOvr>
  <p:transition spd="med"/>
</p:sldLayout>
</file>

<file path=ppt/slideLayouts/slideLayout123.xml><?xml version="1.0" encoding="utf-8"?>
<p:sldLayout xmlns:a="http://schemas.openxmlformats.org/drawingml/2006/main" xmlns:r="http://schemas.openxmlformats.org/officeDocument/2006/relationships" xmlns:p="http://schemas.openxmlformats.org/presentationml/2006/main" type="tx">
  <p:cSld name="2_insight, text, boxes">
    <p:bg>
      <p:bgPr>
        <a:solidFill>
          <a:srgbClr val="EAEAEA"/>
        </a:solidFill>
        <a:effectLst/>
      </p:bgPr>
    </p:bg>
    <p:spTree>
      <p:nvGrpSpPr>
        <p:cNvPr id="1" name=""/>
        <p:cNvGrpSpPr/>
        <p:nvPr/>
      </p:nvGrpSpPr>
      <p:grpSpPr>
        <a:xfrm>
          <a:off x="0" y="0"/>
          <a:ext cx="0" cy="0"/>
          <a:chOff x="0" y="0"/>
          <a:chExt cx="0" cy="0"/>
        </a:xfrm>
      </p:grpSpPr>
      <p:sp>
        <p:nvSpPr>
          <p:cNvPr id="847" name="Body Level One…"/>
          <p:cNvSpPr txBox="1">
            <a:spLocks noGrp="1"/>
          </p:cNvSpPr>
          <p:nvPr>
            <p:ph type="body" sz="half" idx="1"/>
          </p:nvPr>
        </p:nvSpPr>
        <p:spPr>
          <a:xfrm>
            <a:off x="4572001"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848" name="Slide Number"/>
          <p:cNvSpPr txBox="1">
            <a:spLocks noGrp="1"/>
          </p:cNvSpPr>
          <p:nvPr>
            <p:ph type="sldNum" sz="quarter" idx="2"/>
          </p:nvPr>
        </p:nvSpPr>
        <p:spPr>
          <a:xfrm>
            <a:off x="8788399" y="4837497"/>
            <a:ext cx="127001" cy="127001"/>
          </a:xfrm>
          <a:prstGeom prst="rect">
            <a:avLst/>
          </a:prstGeom>
        </p:spPr>
        <p:txBody>
          <a:bodyPr/>
          <a:lstStyle/>
          <a:p>
            <a:fld id="{86CB4B4D-7CA3-9044-876B-883B54F8677D}" type="slidenum">
              <a:t>‹#›</a:t>
            </a:fld>
            <a:endParaRPr/>
          </a:p>
        </p:txBody>
      </p:sp>
      <p:sp>
        <p:nvSpPr>
          <p:cNvPr id="849" name="Text Placeholder 11"/>
          <p:cNvSpPr>
            <a:spLocks noGrp="1"/>
          </p:cNvSpPr>
          <p:nvPr>
            <p:ph type="body" sz="quarter" idx="13"/>
          </p:nvPr>
        </p:nvSpPr>
        <p:spPr>
          <a:xfrm>
            <a:off x="228600" y="182879"/>
            <a:ext cx="4114800" cy="300039"/>
          </a:xfrm>
          <a:prstGeom prst="rect">
            <a:avLst/>
          </a:prstGeom>
        </p:spPr>
        <p:txBody>
          <a:bodyPr>
            <a:normAutofit/>
          </a:bodyPr>
          <a:lstStyle/>
          <a:p>
            <a:pPr>
              <a:defRPr sz="1600">
                <a:solidFill>
                  <a:srgbClr val="000000"/>
                </a:solidFill>
              </a:defRPr>
            </a:pPr>
            <a:endParaRPr/>
          </a:p>
        </p:txBody>
      </p:sp>
      <p:sp>
        <p:nvSpPr>
          <p:cNvPr id="850" name="Text Placeholder 6"/>
          <p:cNvSpPr>
            <a:spLocks noGrp="1"/>
          </p:cNvSpPr>
          <p:nvPr>
            <p:ph type="body" sz="half" idx="14"/>
          </p:nvPr>
        </p:nvSpPr>
        <p:spPr>
          <a:xfrm>
            <a:off x="228600" y="1097279"/>
            <a:ext cx="4114800" cy="3488732"/>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508618484"/>
      </p:ext>
    </p:extLst>
  </p:cSld>
  <p:clrMapOvr>
    <a:masterClrMapping/>
  </p:clrMapOvr>
  <p:transition spd="med"/>
</p:sldLayout>
</file>

<file path=ppt/slideLayouts/slideLayout124.xml><?xml version="1.0" encoding="utf-8"?>
<p:sldLayout xmlns:a="http://schemas.openxmlformats.org/drawingml/2006/main" xmlns:r="http://schemas.openxmlformats.org/officeDocument/2006/relationships" xmlns:p="http://schemas.openxmlformats.org/presentationml/2006/main" type="tx">
  <p:cSld name="2_boxes (3 med, 2 small)">
    <p:bg>
      <p:bgPr>
        <a:solidFill>
          <a:srgbClr val="EAEAEA"/>
        </a:solidFill>
        <a:effectLst/>
      </p:bgPr>
    </p:bg>
    <p:spTree>
      <p:nvGrpSpPr>
        <p:cNvPr id="1" name=""/>
        <p:cNvGrpSpPr/>
        <p:nvPr/>
      </p:nvGrpSpPr>
      <p:grpSpPr>
        <a:xfrm>
          <a:off x="0" y="0"/>
          <a:ext cx="0" cy="0"/>
          <a:chOff x="0" y="0"/>
          <a:chExt cx="0" cy="0"/>
        </a:xfrm>
      </p:grpSpPr>
      <p:sp>
        <p:nvSpPr>
          <p:cNvPr id="857" name="Body Level One…"/>
          <p:cNvSpPr txBox="1">
            <a:spLocks noGrp="1"/>
          </p:cNvSpPr>
          <p:nvPr>
            <p:ph type="body" sz="half" idx="1"/>
          </p:nvPr>
        </p:nvSpPr>
        <p:spPr>
          <a:xfrm>
            <a:off x="4572001"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8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59" name="Title Text"/>
          <p:cNvSpPr txBox="1">
            <a:spLocks noGrp="1"/>
          </p:cNvSpPr>
          <p:nvPr>
            <p:ph type="title"/>
          </p:nvPr>
        </p:nvSpPr>
        <p:spPr>
          <a:xfrm>
            <a:off x="-2" y="-2"/>
            <a:ext cx="4572000" cy="2571752"/>
          </a:xfrm>
          <a:prstGeom prst="rect">
            <a:avLst/>
          </a:prstGeom>
          <a:solidFill>
            <a:schemeClr val="accent2"/>
          </a:solidFill>
        </p:spPr>
        <p:txBody>
          <a:bodyPr lIns="201168" tIns="201168" rIns="201168" bIns="201168">
            <a:normAutofit/>
          </a:bodyPr>
          <a:lstStyle/>
          <a:p>
            <a:r>
              <a:t>Title Text</a:t>
            </a:r>
          </a:p>
        </p:txBody>
      </p:sp>
    </p:spTree>
    <p:extLst>
      <p:ext uri="{BB962C8B-B14F-4D97-AF65-F5344CB8AC3E}">
        <p14:creationId xmlns:p14="http://schemas.microsoft.com/office/powerpoint/2010/main" val="516217585"/>
      </p:ext>
    </p:extLst>
  </p:cSld>
  <p:clrMapOvr>
    <a:masterClrMapping/>
  </p:clrMapOvr>
  <p:transition spd="med"/>
</p:sldLayout>
</file>

<file path=ppt/slideLayouts/slideLayout125.xml><?xml version="1.0" encoding="utf-8"?>
<p:sldLayout xmlns:a="http://schemas.openxmlformats.org/drawingml/2006/main" xmlns:r="http://schemas.openxmlformats.org/officeDocument/2006/relationships" xmlns:p="http://schemas.openxmlformats.org/presentationml/2006/main" type="tx">
  <p:cSld name="2_boxes (1 large, 4 small)">
    <p:bg>
      <p:bgPr>
        <a:solidFill>
          <a:srgbClr val="EAEAEA"/>
        </a:solidFill>
        <a:effectLst/>
      </p:bgPr>
    </p:bg>
    <p:spTree>
      <p:nvGrpSpPr>
        <p:cNvPr id="1" name=""/>
        <p:cNvGrpSpPr/>
        <p:nvPr/>
      </p:nvGrpSpPr>
      <p:grpSpPr>
        <a:xfrm>
          <a:off x="0" y="0"/>
          <a:ext cx="0" cy="0"/>
          <a:chOff x="0" y="0"/>
          <a:chExt cx="0" cy="0"/>
        </a:xfrm>
      </p:grpSpPr>
      <p:sp>
        <p:nvSpPr>
          <p:cNvPr id="866" name="Body Level One…"/>
          <p:cNvSpPr txBox="1">
            <a:spLocks noGrp="1"/>
          </p:cNvSpPr>
          <p:nvPr>
            <p:ph type="body" sz="quarter" idx="1"/>
          </p:nvPr>
        </p:nvSpPr>
        <p:spPr>
          <a:xfrm>
            <a:off x="6857997" y="2571750"/>
            <a:ext cx="2286001" cy="2571750"/>
          </a:xfrm>
          <a:prstGeom prst="rect">
            <a:avLst/>
          </a:prstGeom>
          <a:solidFill>
            <a:srgbClr val="BCB9B9"/>
          </a:solidFill>
        </p:spPr>
        <p:txBody>
          <a:bodyPr lIns="192023" tIns="192023" rIns="192023" bIns="192023">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68" name="Title Text"/>
          <p:cNvSpPr txBox="1">
            <a:spLocks noGrp="1"/>
          </p:cNvSpPr>
          <p:nvPr>
            <p:ph type="title"/>
          </p:nvPr>
        </p:nvSpPr>
        <p:spPr>
          <a:xfrm>
            <a:off x="-2" y="-2"/>
            <a:ext cx="9144001" cy="2571752"/>
          </a:xfrm>
          <a:prstGeom prst="rect">
            <a:avLst/>
          </a:prstGeom>
          <a:solidFill>
            <a:srgbClr val="000000"/>
          </a:solidFill>
        </p:spPr>
        <p:txBody>
          <a:bodyPr lIns="155447" tIns="155447" rIns="155447" bIns="155447">
            <a:normAutofit/>
          </a:bodyPr>
          <a:lstStyle>
            <a:lvl1pPr>
              <a:defRPr sz="4800"/>
            </a:lvl1pPr>
          </a:lstStyle>
          <a:p>
            <a:r>
              <a:t>Title Text</a:t>
            </a:r>
          </a:p>
        </p:txBody>
      </p:sp>
    </p:spTree>
    <p:extLst>
      <p:ext uri="{BB962C8B-B14F-4D97-AF65-F5344CB8AC3E}">
        <p14:creationId xmlns:p14="http://schemas.microsoft.com/office/powerpoint/2010/main" val="527229731"/>
      </p:ext>
    </p:extLst>
  </p:cSld>
  <p:clrMapOvr>
    <a:masterClrMapping/>
  </p:clrMapOvr>
  <p:transition spd="med"/>
</p:sldLayout>
</file>

<file path=ppt/slideLayouts/slideLayout126.xml><?xml version="1.0" encoding="utf-8"?>
<p:sldLayout xmlns:a="http://schemas.openxmlformats.org/drawingml/2006/main" xmlns:r="http://schemas.openxmlformats.org/officeDocument/2006/relationships" xmlns:p="http://schemas.openxmlformats.org/presentationml/2006/main" type="tx">
  <p:cSld name="2_title (black box) over image(s)">
    <p:bg>
      <p:bgPr>
        <a:solidFill>
          <a:srgbClr val="EAEAEA"/>
        </a:solidFill>
        <a:effectLst/>
      </p:bgPr>
    </p:bg>
    <p:spTree>
      <p:nvGrpSpPr>
        <p:cNvPr id="1" name=""/>
        <p:cNvGrpSpPr/>
        <p:nvPr/>
      </p:nvGrpSpPr>
      <p:grpSpPr>
        <a:xfrm>
          <a:off x="0" y="0"/>
          <a:ext cx="0" cy="0"/>
          <a:chOff x="0" y="0"/>
          <a:chExt cx="0" cy="0"/>
        </a:xfrm>
      </p:grpSpPr>
      <p:sp>
        <p:nvSpPr>
          <p:cNvPr id="87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876" name="Title Text"/>
          <p:cNvSpPr txBox="1">
            <a:spLocks noGrp="1"/>
          </p:cNvSpPr>
          <p:nvPr>
            <p:ph type="title"/>
          </p:nvPr>
        </p:nvSpPr>
        <p:spPr>
          <a:xfrm>
            <a:off x="-2" y="-2"/>
            <a:ext cx="9144001" cy="1290640"/>
          </a:xfrm>
          <a:prstGeom prst="rect">
            <a:avLst/>
          </a:prstGeom>
          <a:solidFill>
            <a:srgbClr val="000000"/>
          </a:solidFill>
        </p:spPr>
        <p:txBody>
          <a:bodyPr lIns="201168" tIns="201168" rIns="201168" bIns="201168">
            <a:normAutofit/>
          </a:bodyPr>
          <a:lstStyle/>
          <a:p>
            <a:r>
              <a:t>Title Text</a:t>
            </a:r>
          </a:p>
        </p:txBody>
      </p:sp>
    </p:spTree>
    <p:extLst>
      <p:ext uri="{BB962C8B-B14F-4D97-AF65-F5344CB8AC3E}">
        <p14:creationId xmlns:p14="http://schemas.microsoft.com/office/powerpoint/2010/main" val="2603104278"/>
      </p:ext>
    </p:extLst>
  </p:cSld>
  <p:clrMapOvr>
    <a:masterClrMapping/>
  </p:clrMapOvr>
  <p:transition spd="med"/>
</p:sldLayout>
</file>

<file path=ppt/slideLayouts/slideLayout127.xml><?xml version="1.0" encoding="utf-8"?>
<p:sldLayout xmlns:a="http://schemas.openxmlformats.org/drawingml/2006/main" xmlns:r="http://schemas.openxmlformats.org/officeDocument/2006/relationships" xmlns:p="http://schemas.openxmlformats.org/presentationml/2006/main" type="tx">
  <p:cSld name="2_text (black box) over image(s)">
    <p:bg>
      <p:bgPr>
        <a:solidFill>
          <a:srgbClr val="EAEAEA"/>
        </a:solidFill>
        <a:effectLst/>
      </p:bgPr>
    </p:bg>
    <p:spTree>
      <p:nvGrpSpPr>
        <p:cNvPr id="1" name=""/>
        <p:cNvGrpSpPr/>
        <p:nvPr/>
      </p:nvGrpSpPr>
      <p:grpSpPr>
        <a:xfrm>
          <a:off x="0" y="0"/>
          <a:ext cx="0" cy="0"/>
          <a:chOff x="0" y="0"/>
          <a:chExt cx="0" cy="0"/>
        </a:xfrm>
      </p:grpSpPr>
      <p:sp>
        <p:nvSpPr>
          <p:cNvPr id="883" name="Body Level One…"/>
          <p:cNvSpPr txBox="1">
            <a:spLocks noGrp="1"/>
          </p:cNvSpPr>
          <p:nvPr>
            <p:ph type="body" sz="quarter" idx="1"/>
          </p:nvPr>
        </p:nvSpPr>
        <p:spPr>
          <a:xfrm>
            <a:off x="0" y="2857500"/>
            <a:ext cx="2286000" cy="2286000"/>
          </a:xfrm>
          <a:prstGeom prst="rect">
            <a:avLst/>
          </a:prstGeom>
          <a:solidFill>
            <a:srgbClr val="000000"/>
          </a:solidFill>
        </p:spPr>
        <p:txBody>
          <a:bodyPr lIns="155447" tIns="155447" rIns="155447" bIns="155447">
            <a:normAutofit/>
          </a:bodyPr>
          <a:lstStyle>
            <a:lvl2pPr marL="242253" indent="-242253"/>
            <a:lvl3pPr marL="466090" indent="-242253"/>
            <a:lvl4pPr marL="692785" indent="-235585"/>
            <a:lvl5pPr marL="872490" indent="-242253"/>
          </a:lstStyle>
          <a:p>
            <a:r>
              <a:t>Body Level One</a:t>
            </a:r>
          </a:p>
          <a:p>
            <a:pPr lvl="1"/>
            <a:r>
              <a:t>Body Level Two</a:t>
            </a:r>
          </a:p>
          <a:p>
            <a:pPr lvl="2"/>
            <a:r>
              <a:t>Body Level Three</a:t>
            </a:r>
          </a:p>
          <a:p>
            <a:pPr lvl="3"/>
            <a:r>
              <a:t>Body Level Four</a:t>
            </a:r>
          </a:p>
          <a:p>
            <a:pPr lvl="4"/>
            <a:r>
              <a:t>Body Level Five</a:t>
            </a:r>
          </a:p>
        </p:txBody>
      </p:sp>
      <p:sp>
        <p:nvSpPr>
          <p:cNvPr id="88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58882332"/>
      </p:ext>
    </p:extLst>
  </p:cSld>
  <p:clrMapOvr>
    <a:masterClrMapping/>
  </p:clrMapOvr>
  <p:transition spd="med"/>
</p:sldLayout>
</file>

<file path=ppt/slideLayouts/slideLayout128.xml><?xml version="1.0" encoding="utf-8"?>
<p:sldLayout xmlns:a="http://schemas.openxmlformats.org/drawingml/2006/main" xmlns:r="http://schemas.openxmlformats.org/officeDocument/2006/relationships" xmlns:p="http://schemas.openxmlformats.org/presentationml/2006/main" type="tx">
  <p:cSld name="2_boxes (4 tall)">
    <p:bg>
      <p:bgPr>
        <a:solidFill>
          <a:srgbClr val="EAEAEA"/>
        </a:solidFill>
        <a:effectLst/>
      </p:bgPr>
    </p:bg>
    <p:spTree>
      <p:nvGrpSpPr>
        <p:cNvPr id="1" name=""/>
        <p:cNvGrpSpPr/>
        <p:nvPr/>
      </p:nvGrpSpPr>
      <p:grpSpPr>
        <a:xfrm>
          <a:off x="0" y="0"/>
          <a:ext cx="0" cy="0"/>
          <a:chOff x="0" y="0"/>
          <a:chExt cx="0" cy="0"/>
        </a:xfrm>
      </p:grpSpPr>
      <p:sp>
        <p:nvSpPr>
          <p:cNvPr id="891" name="Body Level One…"/>
          <p:cNvSpPr txBox="1">
            <a:spLocks noGrp="1"/>
          </p:cNvSpPr>
          <p:nvPr>
            <p:ph type="body" sz="half" idx="1"/>
          </p:nvPr>
        </p:nvSpPr>
        <p:spPr>
          <a:xfrm>
            <a:off x="0" y="0"/>
            <a:ext cx="2286000" cy="5143500"/>
          </a:xfrm>
          <a:prstGeom prst="rect">
            <a:avLst/>
          </a:prstGeom>
          <a:solidFill>
            <a:srgbClr val="000000"/>
          </a:solidFill>
        </p:spPr>
        <p:txBody>
          <a:bodyPr lIns="182879" tIns="182879" rIns="182879" bIns="182879">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8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591136"/>
      </p:ext>
    </p:extLst>
  </p:cSld>
  <p:clrMapOvr>
    <a:masterClrMapping/>
  </p:clrMapOvr>
  <p:transition spd="med"/>
</p:sldLayout>
</file>

<file path=ppt/slideLayouts/slideLayout129.xml><?xml version="1.0" encoding="utf-8"?>
<p:sldLayout xmlns:a="http://schemas.openxmlformats.org/drawingml/2006/main" xmlns:r="http://schemas.openxmlformats.org/officeDocument/2006/relationships" xmlns:p="http://schemas.openxmlformats.org/presentationml/2006/main" type="tx">
  <p:cSld name="2_graph">
    <p:bg>
      <p:bgPr>
        <a:solidFill>
          <a:srgbClr val="EAEAEA"/>
        </a:solidFill>
        <a:effectLst/>
      </p:bgPr>
    </p:bg>
    <p:spTree>
      <p:nvGrpSpPr>
        <p:cNvPr id="1" name=""/>
        <p:cNvGrpSpPr/>
        <p:nvPr/>
      </p:nvGrpSpPr>
      <p:grpSpPr>
        <a:xfrm>
          <a:off x="0" y="0"/>
          <a:ext cx="0" cy="0"/>
          <a:chOff x="0" y="0"/>
          <a:chExt cx="0" cy="0"/>
        </a:xfrm>
      </p:grpSpPr>
      <p:sp>
        <p:nvSpPr>
          <p:cNvPr id="899"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90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01" name="Body Level One…"/>
          <p:cNvSpPr txBox="1">
            <a:spLocks noGrp="1"/>
          </p:cNvSpPr>
          <p:nvPr>
            <p:ph type="body" sz="quarter" idx="1"/>
          </p:nvPr>
        </p:nvSpPr>
        <p:spPr>
          <a:xfrm>
            <a:off x="228600" y="1097280"/>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101165449"/>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AC615A4F-1A41-D441-921B-697824EAAF0A}"/>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29491450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tx">
  <p:cSld name="2_title, text (1/4), content (3/4)">
    <p:bg>
      <p:bgPr>
        <a:solidFill>
          <a:srgbClr val="EAEAEA"/>
        </a:solidFill>
        <a:effectLst/>
      </p:bgPr>
    </p:bg>
    <p:spTree>
      <p:nvGrpSpPr>
        <p:cNvPr id="1" name=""/>
        <p:cNvGrpSpPr/>
        <p:nvPr/>
      </p:nvGrpSpPr>
      <p:grpSpPr>
        <a:xfrm>
          <a:off x="0" y="0"/>
          <a:ext cx="0" cy="0"/>
          <a:chOff x="0" y="0"/>
          <a:chExt cx="0" cy="0"/>
        </a:xfrm>
      </p:grpSpPr>
      <p:sp>
        <p:nvSpPr>
          <p:cNvPr id="908"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90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10" name="Body Level One…"/>
          <p:cNvSpPr txBox="1">
            <a:spLocks noGrp="1"/>
          </p:cNvSpPr>
          <p:nvPr>
            <p:ph type="body" sz="quarter" idx="1"/>
          </p:nvPr>
        </p:nvSpPr>
        <p:spPr>
          <a:xfrm>
            <a:off x="228600" y="1116487"/>
            <a:ext cx="1828800" cy="3454401"/>
          </a:xfrm>
          <a:prstGeom prst="rect">
            <a:avLst/>
          </a:prstGeom>
        </p:spPr>
        <p:txBody>
          <a:bodyPr>
            <a:normAutofit/>
          </a:bodyPr>
          <a:lstStyle>
            <a:lvl1pPr>
              <a:defRPr>
                <a:solidFill>
                  <a:srgbClr val="000000"/>
                </a:solidFill>
              </a:defRPr>
            </a:lvl1pPr>
            <a:lvl2pPr marL="220230" indent="-220230">
              <a:defRPr>
                <a:solidFill>
                  <a:srgbClr val="000000"/>
                </a:solidFill>
              </a:defRPr>
            </a:lvl2pPr>
            <a:lvl3pPr marL="444067" indent="-220230">
              <a:defRPr>
                <a:solidFill>
                  <a:srgbClr val="000000"/>
                </a:solidFill>
              </a:defRPr>
            </a:lvl3pPr>
            <a:lvl4pPr marL="671368" indent="-214168">
              <a:defRPr>
                <a:solidFill>
                  <a:srgbClr val="000000"/>
                </a:solidFill>
              </a:defRPr>
            </a:lvl4pPr>
            <a:lvl5pPr marL="850467" indent="-220230">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951837222"/>
      </p:ext>
    </p:extLst>
  </p:cSld>
  <p:clrMapOvr>
    <a:masterClrMapping/>
  </p:clrMapOvr>
  <p:transition spd="med"/>
</p:sldLayout>
</file>

<file path=ppt/slideLayouts/slideLayout131.xml><?xml version="1.0" encoding="utf-8"?>
<p:sldLayout xmlns:a="http://schemas.openxmlformats.org/drawingml/2006/main" xmlns:r="http://schemas.openxmlformats.org/officeDocument/2006/relationships" xmlns:p="http://schemas.openxmlformats.org/presentationml/2006/main" type="tx">
  <p:cSld name="2_title, text (1/4), blank (3/4)">
    <p:bg>
      <p:bgPr>
        <a:solidFill>
          <a:srgbClr val="EAEAEA"/>
        </a:solidFill>
        <a:effectLst/>
      </p:bgPr>
    </p:bg>
    <p:spTree>
      <p:nvGrpSpPr>
        <p:cNvPr id="1" name=""/>
        <p:cNvGrpSpPr/>
        <p:nvPr/>
      </p:nvGrpSpPr>
      <p:grpSpPr>
        <a:xfrm>
          <a:off x="0" y="0"/>
          <a:ext cx="0" cy="0"/>
          <a:chOff x="0" y="0"/>
          <a:chExt cx="0" cy="0"/>
        </a:xfrm>
      </p:grpSpPr>
      <p:sp>
        <p:nvSpPr>
          <p:cNvPr id="917"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91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19" name="Body Level One…"/>
          <p:cNvSpPr txBox="1">
            <a:spLocks noGrp="1"/>
          </p:cNvSpPr>
          <p:nvPr>
            <p:ph type="body" sz="quarter" idx="1"/>
          </p:nvPr>
        </p:nvSpPr>
        <p:spPr>
          <a:xfrm>
            <a:off x="228600" y="1116487"/>
            <a:ext cx="1828800" cy="3454401"/>
          </a:xfrm>
          <a:prstGeom prst="rect">
            <a:avLst/>
          </a:prstGeom>
        </p:spPr>
        <p:txBody>
          <a:bodyPr>
            <a:normAutofit/>
          </a:bodyPr>
          <a:lstStyle>
            <a:lvl1pPr>
              <a:defRPr>
                <a:solidFill>
                  <a:srgbClr val="000000"/>
                </a:solidFill>
              </a:defRPr>
            </a:lvl1pPr>
            <a:lvl2pPr marL="220230" indent="-220230">
              <a:defRPr>
                <a:solidFill>
                  <a:srgbClr val="000000"/>
                </a:solidFill>
              </a:defRPr>
            </a:lvl2pPr>
            <a:lvl3pPr marL="444067" indent="-220230">
              <a:defRPr>
                <a:solidFill>
                  <a:srgbClr val="000000"/>
                </a:solidFill>
              </a:defRPr>
            </a:lvl3pPr>
            <a:lvl4pPr marL="671368" indent="-214168">
              <a:defRPr>
                <a:solidFill>
                  <a:srgbClr val="000000"/>
                </a:solidFill>
              </a:defRPr>
            </a:lvl4pPr>
            <a:lvl5pPr marL="850467" indent="-220230">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401390194"/>
      </p:ext>
    </p:extLst>
  </p:cSld>
  <p:clrMapOvr>
    <a:masterClrMapping/>
  </p:clrMapOvr>
  <p:transition spd="med"/>
</p:sldLayout>
</file>

<file path=ppt/slideLayouts/slideLayout132.xml><?xml version="1.0" encoding="utf-8"?>
<p:sldLayout xmlns:a="http://schemas.openxmlformats.org/drawingml/2006/main" xmlns:r="http://schemas.openxmlformats.org/officeDocument/2006/relationships" xmlns:p="http://schemas.openxmlformats.org/presentationml/2006/main" type="tx">
  <p:cSld name="2_case study: title, text (2/4), content (2/4)">
    <p:bg>
      <p:bgPr>
        <a:solidFill>
          <a:srgbClr val="EAEAEA"/>
        </a:solidFill>
        <a:effectLst/>
      </p:bgPr>
    </p:bg>
    <p:spTree>
      <p:nvGrpSpPr>
        <p:cNvPr id="1" name=""/>
        <p:cNvGrpSpPr/>
        <p:nvPr/>
      </p:nvGrpSpPr>
      <p:grpSpPr>
        <a:xfrm>
          <a:off x="0" y="0"/>
          <a:ext cx="0" cy="0"/>
          <a:chOff x="0" y="0"/>
          <a:chExt cx="0" cy="0"/>
        </a:xfrm>
      </p:grpSpPr>
      <p:sp>
        <p:nvSpPr>
          <p:cNvPr id="926"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92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28" name="Body Level One…"/>
          <p:cNvSpPr txBox="1">
            <a:spLocks noGrp="1"/>
          </p:cNvSpPr>
          <p:nvPr>
            <p:ph type="body" sz="quarter" idx="1"/>
          </p:nvPr>
        </p:nvSpPr>
        <p:spPr>
          <a:xfrm>
            <a:off x="228600" y="1097280"/>
            <a:ext cx="1828800" cy="3502153"/>
          </a:xfrm>
          <a:prstGeom prst="rect">
            <a:avLst/>
          </a:prstGeom>
        </p:spPr>
        <p:txBody>
          <a:bodyPr>
            <a:normAutofit/>
          </a:bodyPr>
          <a:lstStyle>
            <a:lvl1pPr>
              <a:defRPr sz="1600">
                <a:solidFill>
                  <a:srgbClr val="000000"/>
                </a:solidFill>
              </a:defRPr>
            </a:lvl1pPr>
            <a:lvl2pPr marL="251691" indent="-251691">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29" name="Text Placeholder 5"/>
          <p:cNvSpPr>
            <a:spLocks noGrp="1"/>
          </p:cNvSpPr>
          <p:nvPr>
            <p:ph type="body" sz="quarter" idx="13"/>
          </p:nvPr>
        </p:nvSpPr>
        <p:spPr>
          <a:xfrm>
            <a:off x="2514600" y="1124711"/>
            <a:ext cx="1828800" cy="3456433"/>
          </a:xfrm>
          <a:prstGeom prst="rect">
            <a:avLst/>
          </a:prstGeom>
        </p:spPr>
        <p:txBody>
          <a:bodyPr>
            <a:normAutofit/>
          </a:bodyPr>
          <a:lstStyle/>
          <a:p>
            <a:pPr>
              <a:defRPr>
                <a:solidFill>
                  <a:srgbClr val="000000"/>
                </a:solidFill>
              </a:defRPr>
            </a:pPr>
            <a:endParaRPr/>
          </a:p>
        </p:txBody>
      </p:sp>
      <p:sp>
        <p:nvSpPr>
          <p:cNvPr id="930"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584552148"/>
      </p:ext>
    </p:extLst>
  </p:cSld>
  <p:clrMapOvr>
    <a:masterClrMapping/>
  </p:clrMapOvr>
  <p:transition spd="med"/>
</p:sldLayout>
</file>

<file path=ppt/slideLayouts/slideLayout133.xml><?xml version="1.0" encoding="utf-8"?>
<p:sldLayout xmlns:a="http://schemas.openxmlformats.org/drawingml/2006/main" xmlns:r="http://schemas.openxmlformats.org/officeDocument/2006/relationships" xmlns:p="http://schemas.openxmlformats.org/presentationml/2006/main" type="tx">
  <p:cSld name="2_case study 2: title, text (2/4), quote (2/4)">
    <p:bg>
      <p:bgPr>
        <a:solidFill>
          <a:srgbClr val="EAEAEA"/>
        </a:solidFill>
        <a:effectLst/>
      </p:bgPr>
    </p:bg>
    <p:spTree>
      <p:nvGrpSpPr>
        <p:cNvPr id="1" name=""/>
        <p:cNvGrpSpPr/>
        <p:nvPr/>
      </p:nvGrpSpPr>
      <p:grpSpPr>
        <a:xfrm>
          <a:off x="0" y="0"/>
          <a:ext cx="0" cy="0"/>
          <a:chOff x="0" y="0"/>
          <a:chExt cx="0" cy="0"/>
        </a:xfrm>
      </p:grpSpPr>
      <p:sp>
        <p:nvSpPr>
          <p:cNvPr id="937"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93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39" name="Body Level One…"/>
          <p:cNvSpPr txBox="1">
            <a:spLocks noGrp="1"/>
          </p:cNvSpPr>
          <p:nvPr>
            <p:ph type="body" sz="quarter" idx="1"/>
          </p:nvPr>
        </p:nvSpPr>
        <p:spPr>
          <a:xfrm>
            <a:off x="228600" y="1097280"/>
            <a:ext cx="1828800" cy="3502153"/>
          </a:xfrm>
          <a:prstGeom prst="rect">
            <a:avLst/>
          </a:prstGeom>
        </p:spPr>
        <p:txBody>
          <a:bodyPr>
            <a:normAutofit/>
          </a:bodyPr>
          <a:lstStyle>
            <a:lvl1pPr>
              <a:defRPr sz="1600">
                <a:solidFill>
                  <a:srgbClr val="000000"/>
                </a:solidFill>
              </a:defRPr>
            </a:lvl1pPr>
            <a:lvl2pPr marL="251691" indent="-251691">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40" name="Text Placeholder 5"/>
          <p:cNvSpPr>
            <a:spLocks noGrp="1"/>
          </p:cNvSpPr>
          <p:nvPr>
            <p:ph type="body" sz="quarter" idx="13"/>
          </p:nvPr>
        </p:nvSpPr>
        <p:spPr>
          <a:xfrm>
            <a:off x="2514600" y="1124711"/>
            <a:ext cx="1828800" cy="3456433"/>
          </a:xfrm>
          <a:prstGeom prst="rect">
            <a:avLst/>
          </a:prstGeom>
        </p:spPr>
        <p:txBody>
          <a:bodyPr>
            <a:normAutofit/>
          </a:bodyPr>
          <a:lstStyle/>
          <a:p>
            <a:pPr>
              <a:defRPr>
                <a:solidFill>
                  <a:srgbClr val="000000"/>
                </a:solidFill>
              </a:defRPr>
            </a:pPr>
            <a:endParaRPr/>
          </a:p>
        </p:txBody>
      </p:sp>
      <p:sp>
        <p:nvSpPr>
          <p:cNvPr id="941" name="Text Placeholder 8"/>
          <p:cNvSpPr>
            <a:spLocks noGrp="1"/>
          </p:cNvSpPr>
          <p:nvPr>
            <p:ph type="body" sz="half" idx="14"/>
          </p:nvPr>
        </p:nvSpPr>
        <p:spPr>
          <a:xfrm>
            <a:off x="4700392" y="1090961"/>
            <a:ext cx="4215009" cy="3456433"/>
          </a:xfrm>
          <a:prstGeom prst="rect">
            <a:avLst/>
          </a:prstGeom>
        </p:spPr>
        <p:txBody>
          <a:bodyPr>
            <a:normAutofit/>
          </a:bodyPr>
          <a:lstStyle/>
          <a:p>
            <a:pPr marL="117475" indent="-117475">
              <a:defRPr sz="2400">
                <a:solidFill>
                  <a:srgbClr val="000000"/>
                </a:solidFill>
              </a:defRPr>
            </a:pPr>
            <a:endParaRPr/>
          </a:p>
        </p:txBody>
      </p:sp>
    </p:spTree>
    <p:extLst>
      <p:ext uri="{BB962C8B-B14F-4D97-AF65-F5344CB8AC3E}">
        <p14:creationId xmlns:p14="http://schemas.microsoft.com/office/powerpoint/2010/main" val="3337817041"/>
      </p:ext>
    </p:extLst>
  </p:cSld>
  <p:clrMapOvr>
    <a:masterClrMapping/>
  </p:clrMapOvr>
  <p:transition spd="med"/>
</p:sldLayout>
</file>

<file path=ppt/slideLayouts/slideLayout134.xml><?xml version="1.0" encoding="utf-8"?>
<p:sldLayout xmlns:a="http://schemas.openxmlformats.org/drawingml/2006/main" xmlns:r="http://schemas.openxmlformats.org/officeDocument/2006/relationships" xmlns:p="http://schemas.openxmlformats.org/presentationml/2006/main" type="tx">
  <p:cSld name="2_table">
    <p:bg>
      <p:bgPr>
        <a:solidFill>
          <a:srgbClr val="EAEAEA"/>
        </a:solidFill>
        <a:effectLst/>
      </p:bgPr>
    </p:bg>
    <p:spTree>
      <p:nvGrpSpPr>
        <p:cNvPr id="1" name=""/>
        <p:cNvGrpSpPr/>
        <p:nvPr/>
      </p:nvGrpSpPr>
      <p:grpSpPr>
        <a:xfrm>
          <a:off x="0" y="0"/>
          <a:ext cx="0" cy="0"/>
          <a:chOff x="0" y="0"/>
          <a:chExt cx="0" cy="0"/>
        </a:xfrm>
      </p:grpSpPr>
      <p:sp>
        <p:nvSpPr>
          <p:cNvPr id="94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49" name="Body Level One…"/>
          <p:cNvSpPr txBox="1">
            <a:spLocks noGrp="1"/>
          </p:cNvSpPr>
          <p:nvPr>
            <p:ph type="body" sz="quarter" idx="1"/>
          </p:nvPr>
        </p:nvSpPr>
        <p:spPr>
          <a:xfrm>
            <a:off x="228600" y="192023"/>
            <a:ext cx="1828800" cy="440899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976027796"/>
      </p:ext>
    </p:extLst>
  </p:cSld>
  <p:clrMapOvr>
    <a:masterClrMapping/>
  </p:clrMapOvr>
  <p:transition spd="med"/>
</p:sldLayout>
</file>

<file path=ppt/slideLayouts/slideLayout135.xml><?xml version="1.0" encoding="utf-8"?>
<p:sldLayout xmlns:a="http://schemas.openxmlformats.org/drawingml/2006/main" xmlns:r="http://schemas.openxmlformats.org/officeDocument/2006/relationships" xmlns:p="http://schemas.openxmlformats.org/presentationml/2006/main" type="tx">
  <p:cSld name="2_blank (with footer)">
    <p:bg>
      <p:bgPr>
        <a:solidFill>
          <a:srgbClr val="EAEAEA"/>
        </a:solidFill>
        <a:effectLst/>
      </p:bgPr>
    </p:bg>
    <p:spTree>
      <p:nvGrpSpPr>
        <p:cNvPr id="1" name=""/>
        <p:cNvGrpSpPr/>
        <p:nvPr/>
      </p:nvGrpSpPr>
      <p:grpSpPr>
        <a:xfrm>
          <a:off x="0" y="0"/>
          <a:ext cx="0" cy="0"/>
          <a:chOff x="0" y="0"/>
          <a:chExt cx="0" cy="0"/>
        </a:xfrm>
      </p:grpSpPr>
      <p:sp>
        <p:nvSpPr>
          <p:cNvPr id="95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042016292"/>
      </p:ext>
    </p:extLst>
  </p:cSld>
  <p:clrMapOvr>
    <a:masterClrMapping/>
  </p:clrMapOvr>
  <p:transition spd="med"/>
</p:sldLayout>
</file>

<file path=ppt/slideLayouts/slideLayout136.xml><?xml version="1.0" encoding="utf-8"?>
<p:sldLayout xmlns:a="http://schemas.openxmlformats.org/drawingml/2006/main" xmlns:r="http://schemas.openxmlformats.org/officeDocument/2006/relationships" xmlns:p="http://schemas.openxmlformats.org/presentationml/2006/main" type="tx">
  <p:cSld name="2_blank (no footer)">
    <p:bg>
      <p:bgPr>
        <a:solidFill>
          <a:srgbClr val="EAEAEA"/>
        </a:solidFill>
        <a:effectLst/>
      </p:bgPr>
    </p:bg>
    <p:spTree>
      <p:nvGrpSpPr>
        <p:cNvPr id="1" name=""/>
        <p:cNvGrpSpPr/>
        <p:nvPr/>
      </p:nvGrpSpPr>
      <p:grpSpPr>
        <a:xfrm>
          <a:off x="0" y="0"/>
          <a:ext cx="0" cy="0"/>
          <a:chOff x="0" y="0"/>
          <a:chExt cx="0" cy="0"/>
        </a:xfrm>
      </p:grpSpPr>
      <p:sp>
        <p:nvSpPr>
          <p:cNvPr id="963"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60533250"/>
      </p:ext>
    </p:extLst>
  </p:cSld>
  <p:clrMapOvr>
    <a:masterClrMapping/>
  </p:clrMapOvr>
  <p:transition spd="med"/>
</p:sldLayout>
</file>

<file path=ppt/slideLayouts/slideLayout137.xml><?xml version="1.0" encoding="utf-8"?>
<p:sldLayout xmlns:a="http://schemas.openxmlformats.org/drawingml/2006/main" xmlns:r="http://schemas.openxmlformats.org/officeDocument/2006/relationships" xmlns:p="http://schemas.openxmlformats.org/presentationml/2006/main" type="tx">
  <p:cSld name="2_Thank you">
    <p:bg>
      <p:bgPr>
        <a:solidFill>
          <a:srgbClr val="EAEAEA"/>
        </a:solidFill>
        <a:effectLst/>
      </p:bgPr>
    </p:bg>
    <p:spTree>
      <p:nvGrpSpPr>
        <p:cNvPr id="1" name=""/>
        <p:cNvGrpSpPr/>
        <p:nvPr/>
      </p:nvGrpSpPr>
      <p:grpSpPr>
        <a:xfrm>
          <a:off x="0" y="0"/>
          <a:ext cx="0" cy="0"/>
          <a:chOff x="0" y="0"/>
          <a:chExt cx="0" cy="0"/>
        </a:xfrm>
      </p:grpSpPr>
      <p:sp>
        <p:nvSpPr>
          <p:cNvPr id="970" name="Title Text"/>
          <p:cNvSpPr txBox="1">
            <a:spLocks noGrp="1"/>
          </p:cNvSpPr>
          <p:nvPr>
            <p:ph type="title"/>
          </p:nvPr>
        </p:nvSpPr>
        <p:spPr>
          <a:xfrm>
            <a:off x="228600" y="201168"/>
            <a:ext cx="4114800" cy="855726"/>
          </a:xfrm>
          <a:prstGeom prst="rect">
            <a:avLst/>
          </a:prstGeom>
        </p:spPr>
        <p:txBody>
          <a:bodyPr>
            <a:normAutofit/>
          </a:bodyPr>
          <a:lstStyle>
            <a:lvl1pPr>
              <a:defRPr>
                <a:solidFill>
                  <a:srgbClr val="000000"/>
                </a:solidFill>
              </a:defRPr>
            </a:lvl1pPr>
          </a:lstStyle>
          <a:p>
            <a:r>
              <a:t>Title Text</a:t>
            </a:r>
          </a:p>
        </p:txBody>
      </p:sp>
      <p:sp>
        <p:nvSpPr>
          <p:cNvPr id="97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972"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200" algn="r"/>
              </a:tabLst>
              <a:defRPr sz="1100">
                <a:solidFill>
                  <a:srgbClr val="000000"/>
                </a:solidFill>
              </a:defRPr>
            </a:lvl1pPr>
            <a:lvl2pPr marL="135958" indent="-135958">
              <a:spcBef>
                <a:spcPts val="0"/>
              </a:spcBef>
              <a:tabLst>
                <a:tab pos="4013200" algn="r"/>
              </a:tabLst>
              <a:defRPr sz="1100">
                <a:solidFill>
                  <a:srgbClr val="000000"/>
                </a:solidFill>
              </a:defRPr>
            </a:lvl2pPr>
            <a:lvl3pPr marL="359795" indent="-135958">
              <a:spcBef>
                <a:spcPts val="0"/>
              </a:spcBef>
              <a:tabLst>
                <a:tab pos="4013200" algn="r"/>
              </a:tabLst>
              <a:defRPr sz="1100">
                <a:solidFill>
                  <a:srgbClr val="000000"/>
                </a:solidFill>
              </a:defRPr>
            </a:lvl3pPr>
            <a:lvl4pPr marL="589416" indent="-132216">
              <a:spcBef>
                <a:spcPts val="0"/>
              </a:spcBef>
              <a:tabLst>
                <a:tab pos="4013200" algn="r"/>
              </a:tabLst>
              <a:defRPr sz="1100">
                <a:solidFill>
                  <a:srgbClr val="000000"/>
                </a:solidFill>
              </a:defRPr>
            </a:lvl4pPr>
            <a:lvl5pPr marL="766195" indent="-135958">
              <a:spcBef>
                <a:spcPts val="0"/>
              </a:spcBef>
              <a:tabLst>
                <a:tab pos="4013200" algn="r"/>
              </a:tabLst>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615960764"/>
      </p:ext>
    </p:extLst>
  </p:cSld>
  <p:clrMapOvr>
    <a:masterClrMapping/>
  </p:clrMapOvr>
  <p:transition spd="med"/>
</p:sldLayout>
</file>

<file path=ppt/slideLayouts/slideLayout138.xml><?xml version="1.0" encoding="utf-8"?>
<p:sldLayout xmlns:a="http://schemas.openxmlformats.org/drawingml/2006/main" xmlns:r="http://schemas.openxmlformats.org/officeDocument/2006/relationships" xmlns:p="http://schemas.openxmlformats.org/presentationml/2006/main" type="tx">
  <p:cSld name="2_ibm sign-off">
    <p:bg>
      <p:bgPr>
        <a:solidFill>
          <a:srgbClr val="EAEAEA"/>
        </a:solidFill>
        <a:effectLst/>
      </p:bgPr>
    </p:bg>
    <p:spTree>
      <p:nvGrpSpPr>
        <p:cNvPr id="1" name=""/>
        <p:cNvGrpSpPr/>
        <p:nvPr/>
      </p:nvGrpSpPr>
      <p:grpSpPr>
        <a:xfrm>
          <a:off x="0" y="0"/>
          <a:ext cx="0" cy="0"/>
          <a:chOff x="0" y="0"/>
          <a:chExt cx="0" cy="0"/>
        </a:xfrm>
      </p:grpSpPr>
      <p:sp>
        <p:nvSpPr>
          <p:cNvPr id="97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pic>
        <p:nvPicPr>
          <p:cNvPr id="980" name="Picture 4" descr="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25952" y="2186150"/>
            <a:ext cx="1297610" cy="526098"/>
          </a:xfrm>
          <a:prstGeom prst="rect">
            <a:avLst/>
          </a:prstGeom>
          <a:ln w="12700">
            <a:miter lim="400000"/>
          </a:ln>
        </p:spPr>
      </p:pic>
    </p:spTree>
    <p:extLst>
      <p:ext uri="{BB962C8B-B14F-4D97-AF65-F5344CB8AC3E}">
        <p14:creationId xmlns:p14="http://schemas.microsoft.com/office/powerpoint/2010/main" val="2827312236"/>
      </p:ext>
    </p:extLst>
  </p:cSld>
  <p:clrMapOvr>
    <a:masterClrMapping/>
  </p:clrMapOvr>
  <p:transition spd="med"/>
</p:sldLayout>
</file>

<file path=ppt/slideLayouts/slideLayout139.xml><?xml version="1.0" encoding="utf-8"?>
<p:sldLayout xmlns:a="http://schemas.openxmlformats.org/drawingml/2006/main" xmlns:r="http://schemas.openxmlformats.org/officeDocument/2006/relationships" xmlns:p="http://schemas.openxmlformats.org/presentationml/2006/main" type="tx">
  <p:cSld name="3_Cover Slide">
    <p:bg>
      <p:bgPr>
        <a:solidFill>
          <a:srgbClr val="FFFFFF"/>
        </a:solidFill>
        <a:effectLst/>
      </p:bgPr>
    </p:bg>
    <p:spTree>
      <p:nvGrpSpPr>
        <p:cNvPr id="1" name=""/>
        <p:cNvGrpSpPr/>
        <p:nvPr/>
      </p:nvGrpSpPr>
      <p:grpSpPr>
        <a:xfrm>
          <a:off x="0" y="0"/>
          <a:ext cx="0" cy="0"/>
          <a:chOff x="0" y="0"/>
          <a:chExt cx="0" cy="0"/>
        </a:xfrm>
      </p:grpSpPr>
      <p:sp>
        <p:nvSpPr>
          <p:cNvPr id="987" name="Title Text"/>
          <p:cNvSpPr txBox="1">
            <a:spLocks noGrp="1"/>
          </p:cNvSpPr>
          <p:nvPr>
            <p:ph type="title"/>
          </p:nvPr>
        </p:nvSpPr>
        <p:spPr>
          <a:xfrm>
            <a:off x="228599" y="203780"/>
            <a:ext cx="4114802" cy="4479346"/>
          </a:xfrm>
          <a:prstGeom prst="rect">
            <a:avLst/>
          </a:prstGeom>
        </p:spPr>
        <p:txBody>
          <a:bodyPr>
            <a:normAutofit/>
          </a:bodyPr>
          <a:lstStyle>
            <a:lvl1pPr>
              <a:defRPr>
                <a:solidFill>
                  <a:srgbClr val="000000"/>
                </a:solidFill>
              </a:defRPr>
            </a:lvl1pPr>
          </a:lstStyle>
          <a:p>
            <a:r>
              <a:t>Title Text</a:t>
            </a:r>
          </a:p>
        </p:txBody>
      </p:sp>
      <p:pic>
        <p:nvPicPr>
          <p:cNvPr id="988" name="Picture 4" descr="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93810" y="4705350"/>
            <a:ext cx="521590" cy="211455"/>
          </a:xfrm>
          <a:prstGeom prst="rect">
            <a:avLst/>
          </a:prstGeom>
          <a:ln w="12700">
            <a:miter lim="400000"/>
          </a:ln>
        </p:spPr>
      </p:pic>
      <p:pic>
        <p:nvPicPr>
          <p:cNvPr id="989" name="Picture 6" descr="Picture 6"/>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3301998" y="1467992"/>
            <a:ext cx="2555372" cy="2192785"/>
          </a:xfrm>
          <a:prstGeom prst="rect">
            <a:avLst/>
          </a:prstGeom>
          <a:ln w="12700">
            <a:miter lim="400000"/>
          </a:ln>
        </p:spPr>
      </p:pic>
      <p:pic>
        <p:nvPicPr>
          <p:cNvPr id="990" name="Picture 7" descr="Picture 7"/>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8393810" y="240044"/>
            <a:ext cx="521590" cy="211472"/>
          </a:xfrm>
          <a:prstGeom prst="rect">
            <a:avLst/>
          </a:prstGeom>
          <a:ln w="12700">
            <a:miter lim="400000"/>
          </a:ln>
        </p:spPr>
      </p:pic>
      <p:pic>
        <p:nvPicPr>
          <p:cNvPr id="991" name="Picture 8" descr="Picture 8"/>
          <p:cNvPicPr>
            <a:picLocks noChangeAspect="1"/>
          </p:cNvPicPr>
          <p:nvPr/>
        </p:nvPicPr>
        <p:blipFill>
          <a:blip r:embed="rId5" cstate="email">
            <a:extLst>
              <a:ext uri="{28A0092B-C50C-407E-A947-70E740481C1C}">
                <a14:useLocalDpi xmlns:a14="http://schemas.microsoft.com/office/drawing/2010/main"/>
              </a:ext>
            </a:extLst>
          </a:blip>
          <a:srcRect/>
          <a:stretch>
            <a:fillRect/>
          </a:stretch>
        </p:blipFill>
        <p:spPr>
          <a:xfrm>
            <a:off x="7410684" y="4584701"/>
            <a:ext cx="1620428" cy="470449"/>
          </a:xfrm>
          <a:prstGeom prst="rect">
            <a:avLst/>
          </a:prstGeom>
          <a:ln w="12700">
            <a:miter lim="400000"/>
          </a:ln>
        </p:spPr>
      </p:pic>
      <p:sp>
        <p:nvSpPr>
          <p:cNvPr id="992"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681313023"/>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8">
            <a:extLst>
              <a:ext uri="{FF2B5EF4-FFF2-40B4-BE49-F238E27FC236}">
                <a16:creationId xmlns:a16="http://schemas.microsoft.com/office/drawing/2014/main" id="{2E8CEC88-DA55-4644-8DDD-3486DF124A6E}"/>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028773223"/>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x">
  <p:cSld name="3_Divider">
    <p:bg>
      <p:bgPr>
        <a:solidFill>
          <a:srgbClr val="FFFFFF"/>
        </a:solidFill>
        <a:effectLst/>
      </p:bgPr>
    </p:bg>
    <p:spTree>
      <p:nvGrpSpPr>
        <p:cNvPr id="1" name=""/>
        <p:cNvGrpSpPr/>
        <p:nvPr/>
      </p:nvGrpSpPr>
      <p:grpSpPr>
        <a:xfrm>
          <a:off x="0" y="0"/>
          <a:ext cx="0" cy="0"/>
          <a:chOff x="0" y="0"/>
          <a:chExt cx="0" cy="0"/>
        </a:xfrm>
      </p:grpSpPr>
      <p:sp>
        <p:nvSpPr>
          <p:cNvPr id="99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00" name="Title Text"/>
          <p:cNvSpPr txBox="1">
            <a:spLocks noGrp="1"/>
          </p:cNvSpPr>
          <p:nvPr>
            <p:ph type="title"/>
          </p:nvPr>
        </p:nvSpPr>
        <p:spPr>
          <a:xfrm>
            <a:off x="228600" y="201168"/>
            <a:ext cx="4114800" cy="4493753"/>
          </a:xfrm>
          <a:prstGeom prst="rect">
            <a:avLst/>
          </a:prstGeom>
        </p:spPr>
        <p:txBody>
          <a:bodyPr>
            <a:normAutofit/>
          </a:bodyPr>
          <a:lstStyle>
            <a:lvl1pPr>
              <a:defRPr>
                <a:solidFill>
                  <a:srgbClr val="000000"/>
                </a:solidFill>
              </a:defRPr>
            </a:lvl1pPr>
          </a:lstStyle>
          <a:p>
            <a:r>
              <a:t>Title Text</a:t>
            </a:r>
          </a:p>
        </p:txBody>
      </p:sp>
    </p:spTree>
    <p:extLst>
      <p:ext uri="{BB962C8B-B14F-4D97-AF65-F5344CB8AC3E}">
        <p14:creationId xmlns:p14="http://schemas.microsoft.com/office/powerpoint/2010/main" val="1330801911"/>
      </p:ext>
    </p:extLst>
  </p:cSld>
  <p:clrMapOvr>
    <a:masterClrMapping/>
  </p:clrMapOvr>
  <p:transition spd="med"/>
</p:sldLayout>
</file>

<file path=ppt/slideLayouts/slideLayout141.xml><?xml version="1.0" encoding="utf-8"?>
<p:sldLayout xmlns:a="http://schemas.openxmlformats.org/drawingml/2006/main" xmlns:r="http://schemas.openxmlformats.org/officeDocument/2006/relationships" xmlns:p="http://schemas.openxmlformats.org/presentationml/2006/main" type="tx">
  <p:cSld name="3_Divider (with page contents)">
    <p:bg>
      <p:bgPr>
        <a:solidFill>
          <a:srgbClr val="FFFFFF"/>
        </a:solidFill>
        <a:effectLst/>
      </p:bgPr>
    </p:bg>
    <p:spTree>
      <p:nvGrpSpPr>
        <p:cNvPr id="1" name=""/>
        <p:cNvGrpSpPr/>
        <p:nvPr/>
      </p:nvGrpSpPr>
      <p:grpSpPr>
        <a:xfrm>
          <a:off x="0" y="0"/>
          <a:ext cx="0" cy="0"/>
          <a:chOff x="0" y="0"/>
          <a:chExt cx="0" cy="0"/>
        </a:xfrm>
      </p:grpSpPr>
      <p:sp>
        <p:nvSpPr>
          <p:cNvPr id="1007" name="Title Text"/>
          <p:cNvSpPr txBox="1">
            <a:spLocks noGrp="1"/>
          </p:cNvSpPr>
          <p:nvPr>
            <p:ph type="title"/>
          </p:nvPr>
        </p:nvSpPr>
        <p:spPr>
          <a:xfrm>
            <a:off x="228600" y="201168"/>
            <a:ext cx="4114800" cy="855726"/>
          </a:xfrm>
          <a:prstGeom prst="rect">
            <a:avLst/>
          </a:prstGeom>
        </p:spPr>
        <p:txBody>
          <a:bodyPr>
            <a:normAutofit/>
          </a:bodyPr>
          <a:lstStyle>
            <a:lvl1pPr>
              <a:defRPr>
                <a:solidFill>
                  <a:srgbClr val="000000"/>
                </a:solidFill>
              </a:defRPr>
            </a:lvl1pPr>
          </a:lstStyle>
          <a:p>
            <a:r>
              <a:t>Title Text</a:t>
            </a:r>
          </a:p>
        </p:txBody>
      </p:sp>
      <p:sp>
        <p:nvSpPr>
          <p:cNvPr id="100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09"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200" algn="r"/>
              </a:tabLst>
              <a:defRPr>
                <a:solidFill>
                  <a:srgbClr val="000000"/>
                </a:solidFill>
              </a:defRPr>
            </a:lvl1pPr>
            <a:lvl2pPr>
              <a:spcBef>
                <a:spcPts val="0"/>
              </a:spcBef>
              <a:tabLst>
                <a:tab pos="4013200" algn="r"/>
              </a:tabLst>
              <a:defRPr>
                <a:solidFill>
                  <a:srgbClr val="000000"/>
                </a:solidFill>
              </a:defRPr>
            </a:lvl2pPr>
            <a:lvl3pPr>
              <a:spcBef>
                <a:spcPts val="0"/>
              </a:spcBef>
              <a:tabLst>
                <a:tab pos="4013200" algn="r"/>
              </a:tabLst>
              <a:defRPr>
                <a:solidFill>
                  <a:srgbClr val="000000"/>
                </a:solidFill>
              </a:defRPr>
            </a:lvl3pPr>
            <a:lvl4pPr>
              <a:spcBef>
                <a:spcPts val="0"/>
              </a:spcBef>
              <a:tabLst>
                <a:tab pos="4013200" algn="r"/>
              </a:tabLst>
              <a:defRPr>
                <a:solidFill>
                  <a:srgbClr val="000000"/>
                </a:solidFill>
              </a:defRPr>
            </a:lvl4pPr>
            <a:lvl5pPr>
              <a:spcBef>
                <a:spcPts val="0"/>
              </a:spcBef>
              <a:tabLst>
                <a:tab pos="4013200" algn="r"/>
              </a:tabLst>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10" name="Text Placeholder 6"/>
          <p:cNvSpPr>
            <a:spLocks noGrp="1"/>
          </p:cNvSpPr>
          <p:nvPr>
            <p:ph type="body" sz="half" idx="13"/>
          </p:nvPr>
        </p:nvSpPr>
        <p:spPr>
          <a:xfrm>
            <a:off x="4800600" y="1123950"/>
            <a:ext cx="4114800" cy="3584448"/>
          </a:xfrm>
          <a:prstGeom prst="rect">
            <a:avLst/>
          </a:prstGeom>
        </p:spPr>
        <p:txBody>
          <a:bodyPr>
            <a:normAutofit/>
          </a:bodyPr>
          <a:lstStyle/>
          <a:p>
            <a:pPr>
              <a:tabLst>
                <a:tab pos="4013200" algn="r"/>
              </a:tabLst>
              <a:defRPr>
                <a:solidFill>
                  <a:srgbClr val="000000"/>
                </a:solidFill>
              </a:defRPr>
            </a:pPr>
            <a:endParaRPr/>
          </a:p>
        </p:txBody>
      </p:sp>
    </p:spTree>
    <p:extLst>
      <p:ext uri="{BB962C8B-B14F-4D97-AF65-F5344CB8AC3E}">
        <p14:creationId xmlns:p14="http://schemas.microsoft.com/office/powerpoint/2010/main" val="3406261472"/>
      </p:ext>
    </p:extLst>
  </p:cSld>
  <p:clrMapOvr>
    <a:masterClrMapping/>
  </p:clrMapOvr>
  <p:transition spd="med"/>
</p:sldLayout>
</file>

<file path=ppt/slideLayouts/slideLayout142.xml><?xml version="1.0" encoding="utf-8"?>
<p:sldLayout xmlns:a="http://schemas.openxmlformats.org/drawingml/2006/main" xmlns:r="http://schemas.openxmlformats.org/officeDocument/2006/relationships" xmlns:p="http://schemas.openxmlformats.org/presentationml/2006/main" type="tx">
  <p:cSld name="3_fact, number">
    <p:bg>
      <p:bgPr>
        <a:solidFill>
          <a:srgbClr val="FFFFFF"/>
        </a:solidFill>
        <a:effectLst/>
      </p:bgPr>
    </p:bg>
    <p:spTree>
      <p:nvGrpSpPr>
        <p:cNvPr id="1" name=""/>
        <p:cNvGrpSpPr/>
        <p:nvPr/>
      </p:nvGrpSpPr>
      <p:grpSpPr>
        <a:xfrm>
          <a:off x="0" y="0"/>
          <a:ext cx="0" cy="0"/>
          <a:chOff x="0" y="0"/>
          <a:chExt cx="0" cy="0"/>
        </a:xfrm>
      </p:grpSpPr>
      <p:sp>
        <p:nvSpPr>
          <p:cNvPr id="1017" name="Title Text"/>
          <p:cNvSpPr txBox="1">
            <a:spLocks noGrp="1"/>
          </p:cNvSpPr>
          <p:nvPr>
            <p:ph type="title"/>
          </p:nvPr>
        </p:nvSpPr>
        <p:spPr>
          <a:xfrm>
            <a:off x="228600" y="210311"/>
            <a:ext cx="4114800" cy="1003809"/>
          </a:xfrm>
          <a:prstGeom prst="rect">
            <a:avLst/>
          </a:prstGeom>
        </p:spPr>
        <p:txBody>
          <a:bodyPr>
            <a:normAutofit/>
          </a:bodyPr>
          <a:lstStyle>
            <a:lvl1pPr>
              <a:defRPr sz="1600">
                <a:solidFill>
                  <a:srgbClr val="000000"/>
                </a:solidFill>
              </a:defRPr>
            </a:lvl1pPr>
          </a:lstStyle>
          <a:p>
            <a:r>
              <a:t>Title Text</a:t>
            </a:r>
          </a:p>
        </p:txBody>
      </p:sp>
      <p:sp>
        <p:nvSpPr>
          <p:cNvPr id="101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19" name="Body Level One…"/>
          <p:cNvSpPr txBox="1">
            <a:spLocks noGrp="1"/>
          </p:cNvSpPr>
          <p:nvPr>
            <p:ph type="body" sz="half" idx="1"/>
          </p:nvPr>
        </p:nvSpPr>
        <p:spPr>
          <a:xfrm>
            <a:off x="228600" y="1511555"/>
            <a:ext cx="4114800" cy="3108961"/>
          </a:xfrm>
          <a:prstGeom prst="rect">
            <a:avLst/>
          </a:prstGeom>
        </p:spPr>
        <p:txBody>
          <a:bodyPr>
            <a:normAutofit/>
          </a:bodyPr>
          <a:lstStyle>
            <a:lvl1pPr>
              <a:lnSpc>
                <a:spcPct val="90000"/>
              </a:lnSpc>
              <a:spcBef>
                <a:spcPts val="0"/>
              </a:spcBef>
              <a:defRPr sz="9600" b="1">
                <a:solidFill>
                  <a:srgbClr val="000000"/>
                </a:solidFill>
              </a:defRPr>
            </a:lvl1pPr>
            <a:lvl2pPr marL="1186546" indent="-1186546">
              <a:lnSpc>
                <a:spcPct val="90000"/>
              </a:lnSpc>
              <a:spcBef>
                <a:spcPts val="0"/>
              </a:spcBef>
              <a:defRPr sz="9600" b="1">
                <a:solidFill>
                  <a:srgbClr val="000000"/>
                </a:solidFill>
              </a:defRPr>
            </a:lvl2pPr>
            <a:lvl3pPr marL="1410383" indent="-1186546">
              <a:lnSpc>
                <a:spcPct val="90000"/>
              </a:lnSpc>
              <a:spcBef>
                <a:spcPts val="0"/>
              </a:spcBef>
              <a:defRPr sz="9600" b="1">
                <a:solidFill>
                  <a:srgbClr val="000000"/>
                </a:solidFill>
              </a:defRPr>
            </a:lvl3pPr>
            <a:lvl4pPr marL="1611085" indent="-1153885">
              <a:lnSpc>
                <a:spcPct val="90000"/>
              </a:lnSpc>
              <a:spcBef>
                <a:spcPts val="0"/>
              </a:spcBef>
              <a:defRPr sz="9600" b="1">
                <a:solidFill>
                  <a:srgbClr val="000000"/>
                </a:solidFill>
              </a:defRPr>
            </a:lvl4pPr>
            <a:lvl5pPr marL="1816783" indent="-1186546">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754938385"/>
      </p:ext>
    </p:extLst>
  </p:cSld>
  <p:clrMapOvr>
    <a:masterClrMapping/>
  </p:clrMapOvr>
  <p:transition spd="med"/>
</p:sldLayout>
</file>

<file path=ppt/slideLayouts/slideLayout143.xml><?xml version="1.0" encoding="utf-8"?>
<p:sldLayout xmlns:a="http://schemas.openxmlformats.org/drawingml/2006/main" xmlns:r="http://schemas.openxmlformats.org/officeDocument/2006/relationships" xmlns:p="http://schemas.openxmlformats.org/presentationml/2006/main" type="tx">
  <p:cSld name="3_fact, number, half-image (bleeds)">
    <p:bg>
      <p:bgPr>
        <a:solidFill>
          <a:srgbClr val="FFFFFF"/>
        </a:solidFill>
        <a:effectLst/>
      </p:bgPr>
    </p:bg>
    <p:spTree>
      <p:nvGrpSpPr>
        <p:cNvPr id="1" name=""/>
        <p:cNvGrpSpPr/>
        <p:nvPr/>
      </p:nvGrpSpPr>
      <p:grpSpPr>
        <a:xfrm>
          <a:off x="0" y="0"/>
          <a:ext cx="0" cy="0"/>
          <a:chOff x="0" y="0"/>
          <a:chExt cx="0" cy="0"/>
        </a:xfrm>
      </p:grpSpPr>
      <p:sp>
        <p:nvSpPr>
          <p:cNvPr id="1026" name="Title Text"/>
          <p:cNvSpPr txBox="1">
            <a:spLocks noGrp="1"/>
          </p:cNvSpPr>
          <p:nvPr>
            <p:ph type="title"/>
          </p:nvPr>
        </p:nvSpPr>
        <p:spPr>
          <a:xfrm>
            <a:off x="228600" y="210311"/>
            <a:ext cx="4114800" cy="1003809"/>
          </a:xfrm>
          <a:prstGeom prst="rect">
            <a:avLst/>
          </a:prstGeom>
        </p:spPr>
        <p:txBody>
          <a:bodyPr>
            <a:normAutofit/>
          </a:bodyPr>
          <a:lstStyle>
            <a:lvl1pPr>
              <a:defRPr sz="1600">
                <a:solidFill>
                  <a:srgbClr val="000000"/>
                </a:solidFill>
              </a:defRPr>
            </a:lvl1pPr>
          </a:lstStyle>
          <a:p>
            <a:r>
              <a:t>Title Text</a:t>
            </a:r>
          </a:p>
        </p:txBody>
      </p:sp>
      <p:sp>
        <p:nvSpPr>
          <p:cNvPr id="102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28" name="Body Level One…"/>
          <p:cNvSpPr txBox="1">
            <a:spLocks noGrp="1"/>
          </p:cNvSpPr>
          <p:nvPr>
            <p:ph type="body" sz="half" idx="1"/>
          </p:nvPr>
        </p:nvSpPr>
        <p:spPr>
          <a:xfrm>
            <a:off x="228600" y="1511555"/>
            <a:ext cx="4114800" cy="3108961"/>
          </a:xfrm>
          <a:prstGeom prst="rect">
            <a:avLst/>
          </a:prstGeom>
        </p:spPr>
        <p:txBody>
          <a:bodyPr>
            <a:normAutofit/>
          </a:bodyPr>
          <a:lstStyle>
            <a:lvl1pPr>
              <a:lnSpc>
                <a:spcPct val="90000"/>
              </a:lnSpc>
              <a:spcBef>
                <a:spcPts val="0"/>
              </a:spcBef>
              <a:defRPr sz="9600" b="1">
                <a:solidFill>
                  <a:srgbClr val="000000"/>
                </a:solidFill>
              </a:defRPr>
            </a:lvl1pPr>
            <a:lvl2pPr marL="1186546" indent="-1186546">
              <a:lnSpc>
                <a:spcPct val="90000"/>
              </a:lnSpc>
              <a:spcBef>
                <a:spcPts val="0"/>
              </a:spcBef>
              <a:defRPr sz="9600" b="1">
                <a:solidFill>
                  <a:srgbClr val="000000"/>
                </a:solidFill>
              </a:defRPr>
            </a:lvl2pPr>
            <a:lvl3pPr marL="1410383" indent="-1186546">
              <a:lnSpc>
                <a:spcPct val="90000"/>
              </a:lnSpc>
              <a:spcBef>
                <a:spcPts val="0"/>
              </a:spcBef>
              <a:defRPr sz="9600" b="1">
                <a:solidFill>
                  <a:srgbClr val="000000"/>
                </a:solidFill>
              </a:defRPr>
            </a:lvl3pPr>
            <a:lvl4pPr marL="1611085" indent="-1153885">
              <a:lnSpc>
                <a:spcPct val="90000"/>
              </a:lnSpc>
              <a:spcBef>
                <a:spcPts val="0"/>
              </a:spcBef>
              <a:defRPr sz="9600" b="1">
                <a:solidFill>
                  <a:srgbClr val="000000"/>
                </a:solidFill>
              </a:defRPr>
            </a:lvl4pPr>
            <a:lvl5pPr marL="1816783" indent="-1186546">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29"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756211442"/>
      </p:ext>
    </p:extLst>
  </p:cSld>
  <p:clrMapOvr>
    <a:masterClrMapping/>
  </p:clrMapOvr>
  <p:transition spd="med"/>
</p:sldLayout>
</file>

<file path=ppt/slideLayouts/slideLayout144.xml><?xml version="1.0" encoding="utf-8"?>
<p:sldLayout xmlns:a="http://schemas.openxmlformats.org/drawingml/2006/main" xmlns:r="http://schemas.openxmlformats.org/officeDocument/2006/relationships" xmlns:p="http://schemas.openxmlformats.org/presentationml/2006/main" type="tx">
  <p:cSld name="3_big text">
    <p:bg>
      <p:bgPr>
        <a:solidFill>
          <a:srgbClr val="FFFFFF"/>
        </a:solidFill>
        <a:effectLst/>
      </p:bgPr>
    </p:bg>
    <p:spTree>
      <p:nvGrpSpPr>
        <p:cNvPr id="1" name=""/>
        <p:cNvGrpSpPr/>
        <p:nvPr/>
      </p:nvGrpSpPr>
      <p:grpSpPr>
        <a:xfrm>
          <a:off x="0" y="0"/>
          <a:ext cx="0" cy="0"/>
          <a:chOff x="0" y="0"/>
          <a:chExt cx="0" cy="0"/>
        </a:xfrm>
      </p:grpSpPr>
      <p:sp>
        <p:nvSpPr>
          <p:cNvPr id="1036" name="Title Text"/>
          <p:cNvSpPr txBox="1">
            <a:spLocks noGrp="1"/>
          </p:cNvSpPr>
          <p:nvPr>
            <p:ph type="title"/>
          </p:nvPr>
        </p:nvSpPr>
        <p:spPr>
          <a:xfrm>
            <a:off x="228600" y="265175"/>
            <a:ext cx="8686800" cy="4473576"/>
          </a:xfrm>
          <a:prstGeom prst="rect">
            <a:avLst/>
          </a:prstGeom>
        </p:spPr>
        <p:txBody>
          <a:bodyPr>
            <a:normAutofit/>
          </a:bodyPr>
          <a:lstStyle>
            <a:lvl1pPr>
              <a:defRPr sz="9600" b="1">
                <a:solidFill>
                  <a:srgbClr val="000000"/>
                </a:solidFill>
              </a:defRPr>
            </a:lvl1pPr>
          </a:lstStyle>
          <a:p>
            <a:r>
              <a:t>Title Text</a:t>
            </a:r>
          </a:p>
        </p:txBody>
      </p:sp>
      <p:sp>
        <p:nvSpPr>
          <p:cNvPr id="103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2571438686"/>
      </p:ext>
    </p:extLst>
  </p:cSld>
  <p:clrMapOvr>
    <a:masterClrMapping/>
  </p:clrMapOvr>
  <p:transition spd="med"/>
</p:sldLayout>
</file>

<file path=ppt/slideLayouts/slideLayout145.xml><?xml version="1.0" encoding="utf-8"?>
<p:sldLayout xmlns:a="http://schemas.openxmlformats.org/drawingml/2006/main" xmlns:r="http://schemas.openxmlformats.org/officeDocument/2006/relationships" xmlns:p="http://schemas.openxmlformats.org/presentationml/2006/main" type="tx">
  <p:cSld name="3_quote">
    <p:bg>
      <p:bgPr>
        <a:solidFill>
          <a:srgbClr val="FFFFFF"/>
        </a:solidFill>
        <a:effectLst/>
      </p:bgPr>
    </p:bg>
    <p:spTree>
      <p:nvGrpSpPr>
        <p:cNvPr id="1" name=""/>
        <p:cNvGrpSpPr/>
        <p:nvPr/>
      </p:nvGrpSpPr>
      <p:grpSpPr>
        <a:xfrm>
          <a:off x="0" y="0"/>
          <a:ext cx="0" cy="0"/>
          <a:chOff x="0" y="0"/>
          <a:chExt cx="0" cy="0"/>
        </a:xfrm>
      </p:grpSpPr>
      <p:sp>
        <p:nvSpPr>
          <p:cNvPr id="1044" name="Title Text"/>
          <p:cNvSpPr txBox="1">
            <a:spLocks noGrp="1"/>
          </p:cNvSpPr>
          <p:nvPr>
            <p:ph type="title"/>
          </p:nvPr>
        </p:nvSpPr>
        <p:spPr>
          <a:xfrm>
            <a:off x="228600" y="201168"/>
            <a:ext cx="5187463" cy="4520806"/>
          </a:xfrm>
          <a:prstGeom prst="rect">
            <a:avLst/>
          </a:prstGeom>
        </p:spPr>
        <p:txBody>
          <a:bodyPr>
            <a:normAutofit/>
          </a:bodyPr>
          <a:lstStyle>
            <a:lvl1pPr marL="117475" indent="-117475">
              <a:defRPr>
                <a:solidFill>
                  <a:srgbClr val="000000"/>
                </a:solidFill>
              </a:defRPr>
            </a:lvl1pPr>
          </a:lstStyle>
          <a:p>
            <a:r>
              <a:t>Title Text</a:t>
            </a:r>
          </a:p>
        </p:txBody>
      </p:sp>
      <p:sp>
        <p:nvSpPr>
          <p:cNvPr id="104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247967911"/>
      </p:ext>
    </p:extLst>
  </p:cSld>
  <p:clrMapOvr>
    <a:masterClrMapping/>
  </p:clrMapOvr>
  <p:transition spd="med"/>
</p:sldLayout>
</file>

<file path=ppt/slideLayouts/slideLayout146.xml><?xml version="1.0" encoding="utf-8"?>
<p:sldLayout xmlns:a="http://schemas.openxmlformats.org/drawingml/2006/main" xmlns:r="http://schemas.openxmlformats.org/officeDocument/2006/relationships" xmlns:p="http://schemas.openxmlformats.org/presentationml/2006/main" type="tx">
  <p:cSld name="3_section, title, text">
    <p:bg>
      <p:bgPr>
        <a:solidFill>
          <a:srgbClr val="FFFFFF"/>
        </a:solidFill>
        <a:effectLst/>
      </p:bgPr>
    </p:bg>
    <p:spTree>
      <p:nvGrpSpPr>
        <p:cNvPr id="1" name=""/>
        <p:cNvGrpSpPr/>
        <p:nvPr/>
      </p:nvGrpSpPr>
      <p:grpSpPr>
        <a:xfrm>
          <a:off x="0" y="0"/>
          <a:ext cx="0" cy="0"/>
          <a:chOff x="0" y="0"/>
          <a:chExt cx="0" cy="0"/>
        </a:xfrm>
      </p:grpSpPr>
      <p:sp>
        <p:nvSpPr>
          <p:cNvPr id="1052" name="Title Text"/>
          <p:cNvSpPr txBox="1">
            <a:spLocks noGrp="1"/>
          </p:cNvSpPr>
          <p:nvPr>
            <p:ph type="title"/>
          </p:nvPr>
        </p:nvSpPr>
        <p:spPr>
          <a:xfrm>
            <a:off x="228600" y="411480"/>
            <a:ext cx="4114800" cy="4328051"/>
          </a:xfrm>
          <a:prstGeom prst="rect">
            <a:avLst/>
          </a:prstGeom>
        </p:spPr>
        <p:txBody>
          <a:bodyPr>
            <a:normAutofit/>
          </a:bodyPr>
          <a:lstStyle>
            <a:lvl1pPr>
              <a:defRPr>
                <a:solidFill>
                  <a:srgbClr val="000000"/>
                </a:solidFill>
              </a:defRPr>
            </a:lvl1pPr>
          </a:lstStyle>
          <a:p>
            <a:r>
              <a:t>Title Text</a:t>
            </a:r>
          </a:p>
        </p:txBody>
      </p:sp>
      <p:sp>
        <p:nvSpPr>
          <p:cNvPr id="105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54" name="Body Level One…"/>
          <p:cNvSpPr txBox="1">
            <a:spLocks noGrp="1"/>
          </p:cNvSpPr>
          <p:nvPr>
            <p:ph type="body" sz="half" idx="1"/>
          </p:nvPr>
        </p:nvSpPr>
        <p:spPr>
          <a:xfrm>
            <a:off x="4800600" y="493776"/>
            <a:ext cx="4114800" cy="4199731"/>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55" name="Text Placeholder 11"/>
          <p:cNvSpPr>
            <a:spLocks noGrp="1"/>
          </p:cNvSpPr>
          <p:nvPr>
            <p:ph type="body" sz="quarter" idx="13"/>
          </p:nvPr>
        </p:nvSpPr>
        <p:spPr>
          <a:xfrm>
            <a:off x="228600" y="200562"/>
            <a:ext cx="4114800" cy="300039"/>
          </a:xfrm>
          <a:prstGeom prst="rect">
            <a:avLst/>
          </a:prstGeom>
        </p:spPr>
        <p:txBody>
          <a:bodyPr>
            <a:normAutofit/>
          </a:bodyPr>
          <a:lstStyle/>
          <a:p>
            <a:pPr>
              <a:defRPr sz="1100">
                <a:solidFill>
                  <a:srgbClr val="000000"/>
                </a:solidFill>
              </a:defRPr>
            </a:pPr>
            <a:endParaRPr/>
          </a:p>
        </p:txBody>
      </p:sp>
    </p:spTree>
    <p:extLst>
      <p:ext uri="{BB962C8B-B14F-4D97-AF65-F5344CB8AC3E}">
        <p14:creationId xmlns:p14="http://schemas.microsoft.com/office/powerpoint/2010/main" val="3077226411"/>
      </p:ext>
    </p:extLst>
  </p:cSld>
  <p:clrMapOvr>
    <a:masterClrMapping/>
  </p:clrMapOvr>
  <p:transition spd="med"/>
</p:sldLayout>
</file>

<file path=ppt/slideLayouts/slideLayout147.xml><?xml version="1.0" encoding="utf-8"?>
<p:sldLayout xmlns:a="http://schemas.openxmlformats.org/drawingml/2006/main" xmlns:r="http://schemas.openxmlformats.org/officeDocument/2006/relationships" xmlns:p="http://schemas.openxmlformats.org/presentationml/2006/main" type="tx">
  <p:cSld name="3_title, text (two columns)">
    <p:bg>
      <p:bgPr>
        <a:solidFill>
          <a:srgbClr val="FFFFFF"/>
        </a:solidFill>
        <a:effectLst/>
      </p:bgPr>
    </p:bg>
    <p:spTree>
      <p:nvGrpSpPr>
        <p:cNvPr id="1" name=""/>
        <p:cNvGrpSpPr/>
        <p:nvPr/>
      </p:nvGrpSpPr>
      <p:grpSpPr>
        <a:xfrm>
          <a:off x="0" y="0"/>
          <a:ext cx="0" cy="0"/>
          <a:chOff x="0" y="0"/>
          <a:chExt cx="0" cy="0"/>
        </a:xfrm>
      </p:grpSpPr>
      <p:sp>
        <p:nvSpPr>
          <p:cNvPr id="1062" name="Title Text"/>
          <p:cNvSpPr txBox="1">
            <a:spLocks noGrp="1"/>
          </p:cNvSpPr>
          <p:nvPr>
            <p:ph type="title"/>
          </p:nvPr>
        </p:nvSpPr>
        <p:spPr>
          <a:xfrm>
            <a:off x="228600" y="201168"/>
            <a:ext cx="4114800" cy="959359"/>
          </a:xfrm>
          <a:prstGeom prst="rect">
            <a:avLst/>
          </a:prstGeom>
        </p:spPr>
        <p:txBody>
          <a:bodyPr>
            <a:normAutofit/>
          </a:bodyPr>
          <a:lstStyle>
            <a:lvl1pPr>
              <a:defRPr>
                <a:solidFill>
                  <a:srgbClr val="000000"/>
                </a:solidFill>
              </a:defRPr>
            </a:lvl1pPr>
          </a:lstStyle>
          <a:p>
            <a:r>
              <a:t>Title Text</a:t>
            </a:r>
          </a:p>
        </p:txBody>
      </p:sp>
      <p:sp>
        <p:nvSpPr>
          <p:cNvPr id="106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64" name="Body Level One…"/>
          <p:cNvSpPr txBox="1">
            <a:spLocks noGrp="1"/>
          </p:cNvSpPr>
          <p:nvPr>
            <p:ph type="body" sz="half" idx="1"/>
          </p:nvPr>
        </p:nvSpPr>
        <p:spPr>
          <a:xfrm>
            <a:off x="228600" y="1124711"/>
            <a:ext cx="4114800" cy="3585847"/>
          </a:xfrm>
          <a:prstGeom prst="rect">
            <a:avLst/>
          </a:prstGeom>
        </p:spPr>
        <p:txBody>
          <a:bodyPr>
            <a:normAutofit/>
          </a:bodyPr>
          <a:lstStyle>
            <a:lvl1pPr>
              <a:spcBef>
                <a:spcPts val="0"/>
              </a:spcBef>
              <a:defRPr>
                <a:solidFill>
                  <a:srgbClr val="000000"/>
                </a:solidFill>
              </a:defRPr>
            </a:lvl1pPr>
            <a:lvl2pPr>
              <a:spcBef>
                <a:spcPts val="0"/>
              </a:spcBef>
              <a:defRPr>
                <a:solidFill>
                  <a:srgbClr val="000000"/>
                </a:solidFill>
              </a:defRPr>
            </a:lvl2pPr>
            <a:lvl3pPr>
              <a:spcBef>
                <a:spcPts val="0"/>
              </a:spcBef>
              <a:defRPr>
                <a:solidFill>
                  <a:srgbClr val="000000"/>
                </a:solidFill>
              </a:defRPr>
            </a:lvl3pPr>
            <a:lvl4pPr>
              <a:spcBef>
                <a:spcPts val="0"/>
              </a:spcBef>
              <a:defRPr>
                <a:solidFill>
                  <a:srgbClr val="000000"/>
                </a:solidFill>
              </a:defRPr>
            </a:lvl4pPr>
            <a:lvl5pPr>
              <a:spcBef>
                <a:spcPts val="0"/>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65" name="Text Placeholder 9"/>
          <p:cNvSpPr>
            <a:spLocks noGrp="1"/>
          </p:cNvSpPr>
          <p:nvPr>
            <p:ph type="body" sz="half" idx="13"/>
          </p:nvPr>
        </p:nvSpPr>
        <p:spPr>
          <a:xfrm>
            <a:off x="4800600" y="1124711"/>
            <a:ext cx="4114800" cy="3585847"/>
          </a:xfrm>
          <a:prstGeom prst="rect">
            <a:avLst/>
          </a:prstGeom>
        </p:spPr>
        <p:txBody>
          <a:bodyPr>
            <a:normAutofit/>
          </a:bodyPr>
          <a:lstStyle/>
          <a:p>
            <a:pPr>
              <a:spcBef>
                <a:spcPts val="0"/>
              </a:spcBef>
              <a:defRPr>
                <a:solidFill>
                  <a:srgbClr val="000000"/>
                </a:solidFill>
              </a:defRPr>
            </a:pPr>
            <a:endParaRPr/>
          </a:p>
        </p:txBody>
      </p:sp>
    </p:spTree>
    <p:extLst>
      <p:ext uri="{BB962C8B-B14F-4D97-AF65-F5344CB8AC3E}">
        <p14:creationId xmlns:p14="http://schemas.microsoft.com/office/powerpoint/2010/main" val="2295057803"/>
      </p:ext>
    </p:extLst>
  </p:cSld>
  <p:clrMapOvr>
    <a:masterClrMapping/>
  </p:clrMapOvr>
  <p:transition spd="med"/>
</p:sldLayout>
</file>

<file path=ppt/slideLayouts/slideLayout148.xml><?xml version="1.0" encoding="utf-8"?>
<p:sldLayout xmlns:a="http://schemas.openxmlformats.org/drawingml/2006/main" xmlns:r="http://schemas.openxmlformats.org/officeDocument/2006/relationships" xmlns:p="http://schemas.openxmlformats.org/presentationml/2006/main" type="tx">
  <p:cSld name="3_section, title, text (two columns)">
    <p:bg>
      <p:bgPr>
        <a:solidFill>
          <a:srgbClr val="FFFFFF"/>
        </a:solidFill>
        <a:effectLst/>
      </p:bgPr>
    </p:bg>
    <p:spTree>
      <p:nvGrpSpPr>
        <p:cNvPr id="1" name=""/>
        <p:cNvGrpSpPr/>
        <p:nvPr/>
      </p:nvGrpSpPr>
      <p:grpSpPr>
        <a:xfrm>
          <a:off x="0" y="0"/>
          <a:ext cx="0" cy="0"/>
          <a:chOff x="0" y="0"/>
          <a:chExt cx="0" cy="0"/>
        </a:xfrm>
      </p:grpSpPr>
      <p:sp>
        <p:nvSpPr>
          <p:cNvPr id="1072" name="Title Text"/>
          <p:cNvSpPr txBox="1">
            <a:spLocks noGrp="1"/>
          </p:cNvSpPr>
          <p:nvPr>
            <p:ph type="title"/>
          </p:nvPr>
        </p:nvSpPr>
        <p:spPr>
          <a:xfrm>
            <a:off x="228600" y="411480"/>
            <a:ext cx="6400800" cy="640081"/>
          </a:xfrm>
          <a:prstGeom prst="rect">
            <a:avLst/>
          </a:prstGeom>
        </p:spPr>
        <p:txBody>
          <a:bodyPr>
            <a:normAutofit/>
          </a:bodyPr>
          <a:lstStyle>
            <a:lvl1pPr>
              <a:defRPr>
                <a:solidFill>
                  <a:srgbClr val="000000"/>
                </a:solidFill>
              </a:defRPr>
            </a:lvl1pPr>
          </a:lstStyle>
          <a:p>
            <a:r>
              <a:t>Title Text</a:t>
            </a:r>
          </a:p>
        </p:txBody>
      </p:sp>
      <p:sp>
        <p:nvSpPr>
          <p:cNvPr id="107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74" name="Body Level One…"/>
          <p:cNvSpPr txBox="1">
            <a:spLocks noGrp="1"/>
          </p:cNvSpPr>
          <p:nvPr>
            <p:ph type="body" sz="half" idx="1"/>
          </p:nvPr>
        </p:nvSpPr>
        <p:spPr>
          <a:xfrm>
            <a:off x="4800600" y="1093469"/>
            <a:ext cx="4114800" cy="3589658"/>
          </a:xfrm>
          <a:prstGeom prst="rect">
            <a:avLst/>
          </a:prstGeom>
        </p:spPr>
        <p:txBody>
          <a:bodyPr>
            <a:normAutofit/>
          </a:bodyPr>
          <a:lstStyle>
            <a:lvl1pPr>
              <a:defRPr sz="1600">
                <a:solidFill>
                  <a:srgbClr val="000000"/>
                </a:solidFill>
              </a:defRPr>
            </a:lvl1pPr>
            <a:lvl2pPr marL="197757" indent="-197757">
              <a:defRPr sz="1600">
                <a:solidFill>
                  <a:srgbClr val="000000"/>
                </a:solidFill>
              </a:defRPr>
            </a:lvl2pPr>
            <a:lvl3pPr marL="421594" indent="-197757">
              <a:defRPr sz="1600">
                <a:solidFill>
                  <a:srgbClr val="000000"/>
                </a:solidFill>
              </a:defRPr>
            </a:lvl3pPr>
            <a:lvl4pPr marL="649514" indent="-192314">
              <a:defRPr sz="1600">
                <a:solidFill>
                  <a:srgbClr val="000000"/>
                </a:solidFill>
              </a:defRPr>
            </a:lvl4pPr>
            <a:lvl5pPr marL="827994" indent="-197757">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75"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1076" name="Text Placeholder 6"/>
          <p:cNvSpPr>
            <a:spLocks noGrp="1"/>
          </p:cNvSpPr>
          <p:nvPr>
            <p:ph type="body" sz="half" idx="14"/>
          </p:nvPr>
        </p:nvSpPr>
        <p:spPr>
          <a:xfrm>
            <a:off x="228600" y="1093470"/>
            <a:ext cx="4114800" cy="3589655"/>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2816445138"/>
      </p:ext>
    </p:extLst>
  </p:cSld>
  <p:clrMapOvr>
    <a:masterClrMapping/>
  </p:clrMapOvr>
  <p:transition spd="med"/>
</p:sldLayout>
</file>

<file path=ppt/slideLayouts/slideLayout149.xml><?xml version="1.0" encoding="utf-8"?>
<p:sldLayout xmlns:a="http://schemas.openxmlformats.org/drawingml/2006/main" xmlns:r="http://schemas.openxmlformats.org/officeDocument/2006/relationships" xmlns:p="http://schemas.openxmlformats.org/presentationml/2006/main" type="tx">
  <p:cSld name="3_title, text (two columns, different text sizes)">
    <p:bg>
      <p:bgPr>
        <a:solidFill>
          <a:srgbClr val="FFFFFF"/>
        </a:solidFill>
        <a:effectLst/>
      </p:bgPr>
    </p:bg>
    <p:spTree>
      <p:nvGrpSpPr>
        <p:cNvPr id="1" name=""/>
        <p:cNvGrpSpPr/>
        <p:nvPr/>
      </p:nvGrpSpPr>
      <p:grpSpPr>
        <a:xfrm>
          <a:off x="0" y="0"/>
          <a:ext cx="0" cy="0"/>
          <a:chOff x="0" y="0"/>
          <a:chExt cx="0" cy="0"/>
        </a:xfrm>
      </p:grpSpPr>
      <p:sp>
        <p:nvSpPr>
          <p:cNvPr id="1083" name="Title Text"/>
          <p:cNvSpPr txBox="1">
            <a:spLocks noGrp="1"/>
          </p:cNvSpPr>
          <p:nvPr>
            <p:ph type="title"/>
          </p:nvPr>
        </p:nvSpPr>
        <p:spPr>
          <a:xfrm>
            <a:off x="228600" y="201168"/>
            <a:ext cx="4114800" cy="502159"/>
          </a:xfrm>
          <a:prstGeom prst="rect">
            <a:avLst/>
          </a:prstGeom>
        </p:spPr>
        <p:txBody>
          <a:bodyPr>
            <a:normAutofit/>
          </a:bodyPr>
          <a:lstStyle>
            <a:lvl1pPr>
              <a:defRPr>
                <a:solidFill>
                  <a:srgbClr val="000000"/>
                </a:solidFill>
              </a:defRPr>
            </a:lvl1pPr>
          </a:lstStyle>
          <a:p>
            <a:r>
              <a:t>Title Text</a:t>
            </a:r>
          </a:p>
        </p:txBody>
      </p:sp>
      <p:sp>
        <p:nvSpPr>
          <p:cNvPr id="108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85" name="Body Level One…"/>
          <p:cNvSpPr txBox="1">
            <a:spLocks noGrp="1"/>
          </p:cNvSpPr>
          <p:nvPr>
            <p:ph type="body" sz="half" idx="1"/>
          </p:nvPr>
        </p:nvSpPr>
        <p:spPr>
          <a:xfrm>
            <a:off x="228600" y="995518"/>
            <a:ext cx="4114800" cy="3687608"/>
          </a:xfrm>
          <a:prstGeom prst="rect">
            <a:avLst/>
          </a:prstGeom>
        </p:spPr>
        <p:txBody>
          <a:bodyPr>
            <a:normAutofit/>
          </a:bodyPr>
          <a:lstStyle>
            <a:lvl1pPr>
              <a:defRPr sz="2400">
                <a:solidFill>
                  <a:srgbClr val="000000"/>
                </a:solidFill>
              </a:defRPr>
            </a:lvl1pPr>
            <a:lvl2pPr marL="296636" indent="-296636">
              <a:defRPr sz="2400">
                <a:solidFill>
                  <a:srgbClr val="000000"/>
                </a:solidFill>
              </a:defRPr>
            </a:lvl2pPr>
            <a:lvl3pPr marL="520473" indent="-296636">
              <a:defRPr sz="2400">
                <a:solidFill>
                  <a:srgbClr val="000000"/>
                </a:solidFill>
              </a:defRPr>
            </a:lvl3pPr>
            <a:lvl4pPr marL="745671" indent="-288471">
              <a:defRPr sz="2400">
                <a:solidFill>
                  <a:srgbClr val="000000"/>
                </a:solidFill>
              </a:defRPr>
            </a:lvl4pPr>
            <a:lvl5pPr marL="926873" indent="-296636">
              <a:defRPr sz="2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465661848"/>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6C1FFFF4-5EEB-3D40-8C73-08331D4DC876}"/>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200716964"/>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x">
  <p:cSld name="3_section, title, text (four columns)">
    <p:bg>
      <p:bgPr>
        <a:solidFill>
          <a:srgbClr val="FFFFFF"/>
        </a:solidFill>
        <a:effectLst/>
      </p:bgPr>
    </p:bg>
    <p:spTree>
      <p:nvGrpSpPr>
        <p:cNvPr id="1" name=""/>
        <p:cNvGrpSpPr/>
        <p:nvPr/>
      </p:nvGrpSpPr>
      <p:grpSpPr>
        <a:xfrm>
          <a:off x="0" y="0"/>
          <a:ext cx="0" cy="0"/>
          <a:chOff x="0" y="0"/>
          <a:chExt cx="0" cy="0"/>
        </a:xfrm>
      </p:grpSpPr>
      <p:sp>
        <p:nvSpPr>
          <p:cNvPr id="1092" name="Title Text"/>
          <p:cNvSpPr txBox="1">
            <a:spLocks noGrp="1"/>
          </p:cNvSpPr>
          <p:nvPr>
            <p:ph type="title"/>
          </p:nvPr>
        </p:nvSpPr>
        <p:spPr>
          <a:xfrm>
            <a:off x="228600" y="411480"/>
            <a:ext cx="6400800" cy="640081"/>
          </a:xfrm>
          <a:prstGeom prst="rect">
            <a:avLst/>
          </a:prstGeom>
        </p:spPr>
        <p:txBody>
          <a:bodyPr>
            <a:normAutofit/>
          </a:bodyPr>
          <a:lstStyle>
            <a:lvl1pPr>
              <a:defRPr>
                <a:solidFill>
                  <a:srgbClr val="000000"/>
                </a:solidFill>
              </a:defRPr>
            </a:lvl1pPr>
          </a:lstStyle>
          <a:p>
            <a:r>
              <a:t>Title Text</a:t>
            </a:r>
          </a:p>
        </p:txBody>
      </p:sp>
      <p:sp>
        <p:nvSpPr>
          <p:cNvPr id="109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094" name="Body Level One…"/>
          <p:cNvSpPr txBox="1">
            <a:spLocks noGrp="1"/>
          </p:cNvSpPr>
          <p:nvPr>
            <p:ph type="body" sz="quarter" idx="1"/>
          </p:nvPr>
        </p:nvSpPr>
        <p:spPr>
          <a:xfrm>
            <a:off x="4800600" y="1093469"/>
            <a:ext cx="1828800" cy="3589655"/>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095"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1096" name="Text Placeholder 6"/>
          <p:cNvSpPr>
            <a:spLocks noGrp="1"/>
          </p:cNvSpPr>
          <p:nvPr>
            <p:ph type="body" sz="quarter" idx="14"/>
          </p:nvPr>
        </p:nvSpPr>
        <p:spPr>
          <a:xfrm>
            <a:off x="228600" y="1093469"/>
            <a:ext cx="1828800" cy="3589655"/>
          </a:xfrm>
          <a:prstGeom prst="rect">
            <a:avLst/>
          </a:prstGeom>
        </p:spPr>
        <p:txBody>
          <a:bodyPr>
            <a:normAutofit/>
          </a:bodyPr>
          <a:lstStyle/>
          <a:p>
            <a:pPr>
              <a:defRPr sz="1600">
                <a:solidFill>
                  <a:srgbClr val="000000"/>
                </a:solidFill>
              </a:defRPr>
            </a:pPr>
            <a:endParaRPr/>
          </a:p>
        </p:txBody>
      </p:sp>
      <p:sp>
        <p:nvSpPr>
          <p:cNvPr id="1097" name="Text Placeholder 7"/>
          <p:cNvSpPr>
            <a:spLocks noGrp="1"/>
          </p:cNvSpPr>
          <p:nvPr>
            <p:ph type="body" sz="quarter" idx="15"/>
          </p:nvPr>
        </p:nvSpPr>
        <p:spPr>
          <a:xfrm>
            <a:off x="2514600" y="1093469"/>
            <a:ext cx="1828800" cy="3589655"/>
          </a:xfrm>
          <a:prstGeom prst="rect">
            <a:avLst/>
          </a:prstGeom>
        </p:spPr>
        <p:txBody>
          <a:bodyPr>
            <a:normAutofit/>
          </a:bodyPr>
          <a:lstStyle/>
          <a:p>
            <a:pPr>
              <a:defRPr sz="1600">
                <a:solidFill>
                  <a:srgbClr val="000000"/>
                </a:solidFill>
              </a:defRPr>
            </a:pPr>
            <a:endParaRPr/>
          </a:p>
        </p:txBody>
      </p:sp>
      <p:sp>
        <p:nvSpPr>
          <p:cNvPr id="1098" name="Text Placeholder 9"/>
          <p:cNvSpPr>
            <a:spLocks noGrp="1"/>
          </p:cNvSpPr>
          <p:nvPr>
            <p:ph type="body" sz="quarter" idx="16"/>
          </p:nvPr>
        </p:nvSpPr>
        <p:spPr>
          <a:xfrm>
            <a:off x="7086600" y="1093469"/>
            <a:ext cx="1828800" cy="3589655"/>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3130436063"/>
      </p:ext>
    </p:extLst>
  </p:cSld>
  <p:clrMapOvr>
    <a:masterClrMapping/>
  </p:clrMapOvr>
  <p:transition spd="med"/>
</p:sldLayout>
</file>

<file path=ppt/slideLayouts/slideLayout151.xml><?xml version="1.0" encoding="utf-8"?>
<p:sldLayout xmlns:a="http://schemas.openxmlformats.org/drawingml/2006/main" xmlns:r="http://schemas.openxmlformats.org/officeDocument/2006/relationships" xmlns:p="http://schemas.openxmlformats.org/presentationml/2006/main" type="tx">
  <p:cSld name="3_section, title, text, half-image">
    <p:bg>
      <p:bgPr>
        <a:solidFill>
          <a:srgbClr val="FFFFFF"/>
        </a:solidFill>
        <a:effectLst/>
      </p:bgPr>
    </p:bg>
    <p:spTree>
      <p:nvGrpSpPr>
        <p:cNvPr id="1" name=""/>
        <p:cNvGrpSpPr/>
        <p:nvPr/>
      </p:nvGrpSpPr>
      <p:grpSpPr>
        <a:xfrm>
          <a:off x="0" y="0"/>
          <a:ext cx="0" cy="0"/>
          <a:chOff x="0" y="0"/>
          <a:chExt cx="0" cy="0"/>
        </a:xfrm>
      </p:grpSpPr>
      <p:sp>
        <p:nvSpPr>
          <p:cNvPr id="1105" name="Title Text"/>
          <p:cNvSpPr txBox="1">
            <a:spLocks noGrp="1"/>
          </p:cNvSpPr>
          <p:nvPr>
            <p:ph type="title"/>
          </p:nvPr>
        </p:nvSpPr>
        <p:spPr>
          <a:xfrm>
            <a:off x="228600" y="411480"/>
            <a:ext cx="4114800" cy="640081"/>
          </a:xfrm>
          <a:prstGeom prst="rect">
            <a:avLst/>
          </a:prstGeom>
        </p:spPr>
        <p:txBody>
          <a:bodyPr>
            <a:normAutofit/>
          </a:bodyPr>
          <a:lstStyle>
            <a:lvl1pPr>
              <a:defRPr>
                <a:solidFill>
                  <a:srgbClr val="000000"/>
                </a:solidFill>
              </a:defRPr>
            </a:lvl1pPr>
          </a:lstStyle>
          <a:p>
            <a:r>
              <a:t>Title Text</a:t>
            </a:r>
          </a:p>
        </p:txBody>
      </p:sp>
      <p:sp>
        <p:nvSpPr>
          <p:cNvPr id="110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107" name="Body Level One…"/>
          <p:cNvSpPr txBox="1">
            <a:spLocks noGrp="1"/>
          </p:cNvSpPr>
          <p:nvPr>
            <p:ph type="body" sz="quarter" idx="1"/>
          </p:nvPr>
        </p:nvSpPr>
        <p:spPr>
          <a:xfrm>
            <a:off x="228600" y="201168"/>
            <a:ext cx="4114800" cy="300037"/>
          </a:xfrm>
          <a:prstGeom prst="rect">
            <a:avLst/>
          </a:prstGeom>
        </p:spPr>
        <p:txBody>
          <a:bodyPr>
            <a:normAutofit/>
          </a:bodyPr>
          <a:lstStyle>
            <a:lvl1pPr>
              <a:defRPr sz="1100">
                <a:solidFill>
                  <a:srgbClr val="000000"/>
                </a:solidFill>
              </a:defRPr>
            </a:lvl1pPr>
            <a:lvl2pPr marL="135958" indent="-135958">
              <a:defRPr sz="1100">
                <a:solidFill>
                  <a:srgbClr val="000000"/>
                </a:solidFill>
              </a:defRPr>
            </a:lvl2pPr>
            <a:lvl3pPr marL="359795" indent="-135958">
              <a:defRPr sz="1100">
                <a:solidFill>
                  <a:srgbClr val="000000"/>
                </a:solidFill>
              </a:defRPr>
            </a:lvl3pPr>
            <a:lvl4pPr marL="589416" indent="-132216">
              <a:defRPr sz="1100">
                <a:solidFill>
                  <a:srgbClr val="000000"/>
                </a:solidFill>
              </a:defRPr>
            </a:lvl4pPr>
            <a:lvl5pPr marL="766195" indent="-135958">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08" name="Text Placeholder 6"/>
          <p:cNvSpPr>
            <a:spLocks noGrp="1"/>
          </p:cNvSpPr>
          <p:nvPr>
            <p:ph type="body" sz="half" idx="13"/>
          </p:nvPr>
        </p:nvSpPr>
        <p:spPr>
          <a:xfrm>
            <a:off x="228600" y="1097279"/>
            <a:ext cx="4114800" cy="3585847"/>
          </a:xfrm>
          <a:prstGeom prst="rect">
            <a:avLst/>
          </a:prstGeom>
        </p:spPr>
        <p:txBody>
          <a:bodyPr>
            <a:normAutofit/>
          </a:bodyPr>
          <a:lstStyle/>
          <a:p>
            <a:pPr>
              <a:defRPr sz="1600">
                <a:solidFill>
                  <a:srgbClr val="000000"/>
                </a:solidFill>
              </a:defRPr>
            </a:pPr>
            <a:endParaRPr/>
          </a:p>
        </p:txBody>
      </p:sp>
      <p:sp>
        <p:nvSpPr>
          <p:cNvPr id="1109" name="Picture Placeholder 7"/>
          <p:cNvSpPr>
            <a:spLocks noGrp="1"/>
          </p:cNvSpPr>
          <p:nvPr>
            <p:ph type="pic" idx="14"/>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3908129245"/>
      </p:ext>
    </p:extLst>
  </p:cSld>
  <p:clrMapOvr>
    <a:masterClrMapping/>
  </p:clrMapOvr>
  <p:transition spd="med"/>
</p:sldLayout>
</file>

<file path=ppt/slideLayouts/slideLayout152.xml><?xml version="1.0" encoding="utf-8"?>
<p:sldLayout xmlns:a="http://schemas.openxmlformats.org/drawingml/2006/main" xmlns:r="http://schemas.openxmlformats.org/officeDocument/2006/relationships" xmlns:p="http://schemas.openxmlformats.org/presentationml/2006/main" type="tx">
  <p:cSld name="3_section, title, text (two columns), half-image">
    <p:bg>
      <p:bgPr>
        <a:solidFill>
          <a:srgbClr val="FFFFFF"/>
        </a:solidFill>
        <a:effectLst/>
      </p:bgPr>
    </p:bg>
    <p:spTree>
      <p:nvGrpSpPr>
        <p:cNvPr id="1" name=""/>
        <p:cNvGrpSpPr/>
        <p:nvPr/>
      </p:nvGrpSpPr>
      <p:grpSpPr>
        <a:xfrm>
          <a:off x="0" y="0"/>
          <a:ext cx="0" cy="0"/>
          <a:chOff x="0" y="0"/>
          <a:chExt cx="0" cy="0"/>
        </a:xfrm>
      </p:grpSpPr>
      <p:sp>
        <p:nvSpPr>
          <p:cNvPr id="1116" name="Title Text"/>
          <p:cNvSpPr txBox="1">
            <a:spLocks noGrp="1"/>
          </p:cNvSpPr>
          <p:nvPr>
            <p:ph type="title"/>
          </p:nvPr>
        </p:nvSpPr>
        <p:spPr>
          <a:xfrm>
            <a:off x="228600" y="201168"/>
            <a:ext cx="4114800" cy="640081"/>
          </a:xfrm>
          <a:prstGeom prst="rect">
            <a:avLst/>
          </a:prstGeom>
        </p:spPr>
        <p:txBody>
          <a:bodyPr>
            <a:normAutofit/>
          </a:bodyPr>
          <a:lstStyle>
            <a:lvl1pPr>
              <a:defRPr>
                <a:solidFill>
                  <a:srgbClr val="000000"/>
                </a:solidFill>
              </a:defRPr>
            </a:lvl1pPr>
          </a:lstStyle>
          <a:p>
            <a:r>
              <a:t>Title Text</a:t>
            </a:r>
          </a:p>
        </p:txBody>
      </p:sp>
      <p:sp>
        <p:nvSpPr>
          <p:cNvPr id="111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118" name="Body Level One…"/>
          <p:cNvSpPr txBox="1">
            <a:spLocks noGrp="1"/>
          </p:cNvSpPr>
          <p:nvPr>
            <p:ph type="body" sz="quarter" idx="1"/>
          </p:nvPr>
        </p:nvSpPr>
        <p:spPr>
          <a:xfrm>
            <a:off x="228600" y="1097278"/>
            <a:ext cx="1828800" cy="3585847"/>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19" name="Text Placeholder 7"/>
          <p:cNvSpPr>
            <a:spLocks noGrp="1"/>
          </p:cNvSpPr>
          <p:nvPr>
            <p:ph type="body" sz="quarter" idx="13"/>
          </p:nvPr>
        </p:nvSpPr>
        <p:spPr>
          <a:xfrm>
            <a:off x="2514600" y="1097278"/>
            <a:ext cx="1828800" cy="3585846"/>
          </a:xfrm>
          <a:prstGeom prst="rect">
            <a:avLst/>
          </a:prstGeom>
        </p:spPr>
        <p:txBody>
          <a:bodyPr>
            <a:normAutofit/>
          </a:bodyPr>
          <a:lstStyle/>
          <a:p>
            <a:pPr>
              <a:defRPr sz="1600">
                <a:solidFill>
                  <a:srgbClr val="000000"/>
                </a:solidFill>
              </a:defRPr>
            </a:pPr>
            <a:endParaRPr/>
          </a:p>
        </p:txBody>
      </p:sp>
      <p:sp>
        <p:nvSpPr>
          <p:cNvPr id="1120" name="Picture Placeholder 8"/>
          <p:cNvSpPr>
            <a:spLocks noGrp="1"/>
          </p:cNvSpPr>
          <p:nvPr>
            <p:ph type="pic" idx="14"/>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4149168959"/>
      </p:ext>
    </p:extLst>
  </p:cSld>
  <p:clrMapOvr>
    <a:masterClrMapping/>
  </p:clrMapOvr>
  <p:transition spd="med"/>
</p:sldLayout>
</file>

<file path=ppt/slideLayouts/slideLayout153.xml><?xml version="1.0" encoding="utf-8"?>
<p:sldLayout xmlns:a="http://schemas.openxmlformats.org/drawingml/2006/main" xmlns:r="http://schemas.openxmlformats.org/officeDocument/2006/relationships" xmlns:p="http://schemas.openxmlformats.org/presentationml/2006/main" type="tx">
  <p:cSld name="3_section, title, text (two narrow columns)">
    <p:bg>
      <p:bgPr>
        <a:solidFill>
          <a:srgbClr val="FFFFFF"/>
        </a:solidFill>
        <a:effectLst/>
      </p:bgPr>
    </p:bg>
    <p:spTree>
      <p:nvGrpSpPr>
        <p:cNvPr id="1" name=""/>
        <p:cNvGrpSpPr/>
        <p:nvPr/>
      </p:nvGrpSpPr>
      <p:grpSpPr>
        <a:xfrm>
          <a:off x="0" y="0"/>
          <a:ext cx="0" cy="0"/>
          <a:chOff x="0" y="0"/>
          <a:chExt cx="0" cy="0"/>
        </a:xfrm>
      </p:grpSpPr>
      <p:sp>
        <p:nvSpPr>
          <p:cNvPr id="1127" name="Title Text"/>
          <p:cNvSpPr txBox="1">
            <a:spLocks noGrp="1"/>
          </p:cNvSpPr>
          <p:nvPr>
            <p:ph type="title"/>
          </p:nvPr>
        </p:nvSpPr>
        <p:spPr>
          <a:xfrm>
            <a:off x="228600" y="1033272"/>
            <a:ext cx="4114800" cy="3566160"/>
          </a:xfrm>
          <a:prstGeom prst="rect">
            <a:avLst/>
          </a:prstGeom>
        </p:spPr>
        <p:txBody>
          <a:bodyPr>
            <a:normAutofit/>
          </a:bodyPr>
          <a:lstStyle>
            <a:lvl1pPr>
              <a:defRPr>
                <a:solidFill>
                  <a:srgbClr val="000000"/>
                </a:solidFill>
              </a:defRPr>
            </a:lvl1pPr>
          </a:lstStyle>
          <a:p>
            <a:r>
              <a:t>Title Text</a:t>
            </a:r>
          </a:p>
        </p:txBody>
      </p:sp>
      <p:sp>
        <p:nvSpPr>
          <p:cNvPr id="112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129" name="Body Level One…"/>
          <p:cNvSpPr txBox="1">
            <a:spLocks noGrp="1"/>
          </p:cNvSpPr>
          <p:nvPr>
            <p:ph type="body" sz="quarter" idx="1"/>
          </p:nvPr>
        </p:nvSpPr>
        <p:spPr>
          <a:xfrm>
            <a:off x="4800600" y="1097280"/>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30"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1131" name="Text Placeholder 9"/>
          <p:cNvSpPr>
            <a:spLocks noGrp="1"/>
          </p:cNvSpPr>
          <p:nvPr>
            <p:ph type="body" sz="quarter" idx="14"/>
          </p:nvPr>
        </p:nvSpPr>
        <p:spPr>
          <a:xfrm>
            <a:off x="7086600" y="1097279"/>
            <a:ext cx="1828800" cy="3501447"/>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187087728"/>
      </p:ext>
    </p:extLst>
  </p:cSld>
  <p:clrMapOvr>
    <a:masterClrMapping/>
  </p:clrMapOvr>
  <p:transition spd="med"/>
</p:sldLayout>
</file>

<file path=ppt/slideLayouts/slideLayout154.xml><?xml version="1.0" encoding="utf-8"?>
<p:sldLayout xmlns:a="http://schemas.openxmlformats.org/drawingml/2006/main" xmlns:r="http://schemas.openxmlformats.org/officeDocument/2006/relationships" xmlns:p="http://schemas.openxmlformats.org/presentationml/2006/main" type="tx">
  <p:cSld name="3_section, title, text (dark background)">
    <p:bg>
      <p:bgPr>
        <a:solidFill>
          <a:srgbClr val="FFFFFF"/>
        </a:solidFill>
        <a:effectLst/>
      </p:bgPr>
    </p:bg>
    <p:spTree>
      <p:nvGrpSpPr>
        <p:cNvPr id="1" name=""/>
        <p:cNvGrpSpPr/>
        <p:nvPr/>
      </p:nvGrpSpPr>
      <p:grpSpPr>
        <a:xfrm>
          <a:off x="0" y="0"/>
          <a:ext cx="0" cy="0"/>
          <a:chOff x="0" y="0"/>
          <a:chExt cx="0" cy="0"/>
        </a:xfrm>
      </p:grpSpPr>
      <p:sp>
        <p:nvSpPr>
          <p:cNvPr id="1138"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a:defRPr sz="1200">
                <a:solidFill>
                  <a:srgbClr val="FFFFFF"/>
                </a:solidFill>
                <a:latin typeface="Arial"/>
                <a:ea typeface="Arial"/>
                <a:cs typeface="Arial"/>
                <a:sym typeface="Arial"/>
              </a:defRPr>
            </a:pPr>
            <a:endParaRPr/>
          </a:p>
        </p:txBody>
      </p:sp>
      <p:sp>
        <p:nvSpPr>
          <p:cNvPr id="1139" name="Title Text"/>
          <p:cNvSpPr txBox="1">
            <a:spLocks noGrp="1"/>
          </p:cNvSpPr>
          <p:nvPr>
            <p:ph type="title"/>
          </p:nvPr>
        </p:nvSpPr>
        <p:spPr>
          <a:xfrm>
            <a:off x="228600" y="1033272"/>
            <a:ext cx="4114800" cy="3566160"/>
          </a:xfrm>
          <a:prstGeom prst="rect">
            <a:avLst/>
          </a:prstGeom>
        </p:spPr>
        <p:txBody>
          <a:bodyPr>
            <a:normAutofit/>
          </a:bodyPr>
          <a:lstStyle>
            <a:lvl1pPr>
              <a:defRPr>
                <a:solidFill>
                  <a:srgbClr val="000000"/>
                </a:solidFill>
              </a:defRPr>
            </a:lvl1pPr>
          </a:lstStyle>
          <a:p>
            <a:r>
              <a:t>Title Text</a:t>
            </a:r>
          </a:p>
        </p:txBody>
      </p:sp>
      <p:sp>
        <p:nvSpPr>
          <p:cNvPr id="11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41" name="Body Level One…"/>
          <p:cNvSpPr txBox="1">
            <a:spLocks noGrp="1"/>
          </p:cNvSpPr>
          <p:nvPr>
            <p:ph type="body" sz="half" idx="1"/>
          </p:nvPr>
        </p:nvSpPr>
        <p:spPr>
          <a:xfrm>
            <a:off x="4800600" y="1124711"/>
            <a:ext cx="4114800" cy="3501447"/>
          </a:xfrm>
          <a:prstGeom prst="rect">
            <a:avLst/>
          </a:prstGeom>
        </p:spPr>
        <p:txBody>
          <a:bodyPr>
            <a:normAutofit/>
          </a:bodyPr>
          <a:lstStyle>
            <a:lvl2pPr marL="0" indent="0">
              <a:buSzTx/>
              <a:buNone/>
            </a:lvl2pPr>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
        <p:nvSpPr>
          <p:cNvPr id="1142"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Tree>
    <p:extLst>
      <p:ext uri="{BB962C8B-B14F-4D97-AF65-F5344CB8AC3E}">
        <p14:creationId xmlns:p14="http://schemas.microsoft.com/office/powerpoint/2010/main" val="382912539"/>
      </p:ext>
    </p:extLst>
  </p:cSld>
  <p:clrMapOvr>
    <a:masterClrMapping/>
  </p:clrMapOvr>
  <p:transition spd="med"/>
</p:sldLayout>
</file>

<file path=ppt/slideLayouts/slideLayout155.xml><?xml version="1.0" encoding="utf-8"?>
<p:sldLayout xmlns:a="http://schemas.openxmlformats.org/drawingml/2006/main" xmlns:r="http://schemas.openxmlformats.org/officeDocument/2006/relationships" xmlns:p="http://schemas.openxmlformats.org/presentationml/2006/main" type="tx">
  <p:cSld name="3_title, image">
    <p:bg>
      <p:bgPr>
        <a:solidFill>
          <a:srgbClr val="FFFFFF"/>
        </a:solidFill>
        <a:effectLst/>
      </p:bgPr>
    </p:bg>
    <p:spTree>
      <p:nvGrpSpPr>
        <p:cNvPr id="1" name=""/>
        <p:cNvGrpSpPr/>
        <p:nvPr/>
      </p:nvGrpSpPr>
      <p:grpSpPr>
        <a:xfrm>
          <a:off x="0" y="0"/>
          <a:ext cx="0" cy="0"/>
          <a:chOff x="0" y="0"/>
          <a:chExt cx="0" cy="0"/>
        </a:xfrm>
      </p:grpSpPr>
      <p:sp>
        <p:nvSpPr>
          <p:cNvPr id="1149" name="Title Text"/>
          <p:cNvSpPr txBox="1">
            <a:spLocks noGrp="1"/>
          </p:cNvSpPr>
          <p:nvPr>
            <p:ph type="title"/>
          </p:nvPr>
        </p:nvSpPr>
        <p:spPr>
          <a:xfrm>
            <a:off x="228600" y="201168"/>
            <a:ext cx="4114800" cy="4402900"/>
          </a:xfrm>
          <a:prstGeom prst="rect">
            <a:avLst/>
          </a:prstGeom>
        </p:spPr>
        <p:txBody>
          <a:bodyPr>
            <a:normAutofit/>
          </a:bodyPr>
          <a:lstStyle>
            <a:lvl1pPr>
              <a:defRPr>
                <a:solidFill>
                  <a:srgbClr val="000000"/>
                </a:solidFill>
              </a:defRPr>
            </a:lvl1pPr>
          </a:lstStyle>
          <a:p>
            <a:r>
              <a:t>Title Text</a:t>
            </a:r>
          </a:p>
        </p:txBody>
      </p:sp>
      <p:sp>
        <p:nvSpPr>
          <p:cNvPr id="1150"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151"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1052744096"/>
      </p:ext>
    </p:extLst>
  </p:cSld>
  <p:clrMapOvr>
    <a:masterClrMapping/>
  </p:clrMapOvr>
  <p:transition spd="med"/>
</p:sldLayout>
</file>

<file path=ppt/slideLayouts/slideLayout156.xml><?xml version="1.0" encoding="utf-8"?>
<p:sldLayout xmlns:a="http://schemas.openxmlformats.org/drawingml/2006/main" xmlns:r="http://schemas.openxmlformats.org/officeDocument/2006/relationships" xmlns:p="http://schemas.openxmlformats.org/presentationml/2006/main" type="tx">
  <p:cSld name="3_title, half-blank area">
    <p:bg>
      <p:bgPr>
        <a:solidFill>
          <a:srgbClr val="FFFFFF"/>
        </a:solidFill>
        <a:effectLst/>
      </p:bgPr>
    </p:bg>
    <p:spTree>
      <p:nvGrpSpPr>
        <p:cNvPr id="1" name=""/>
        <p:cNvGrpSpPr/>
        <p:nvPr/>
      </p:nvGrpSpPr>
      <p:grpSpPr>
        <a:xfrm>
          <a:off x="0" y="0"/>
          <a:ext cx="0" cy="0"/>
          <a:chOff x="0" y="0"/>
          <a:chExt cx="0" cy="0"/>
        </a:xfrm>
      </p:grpSpPr>
      <p:sp>
        <p:nvSpPr>
          <p:cNvPr id="1158" name="Title Text"/>
          <p:cNvSpPr txBox="1">
            <a:spLocks noGrp="1"/>
          </p:cNvSpPr>
          <p:nvPr>
            <p:ph type="title"/>
          </p:nvPr>
        </p:nvSpPr>
        <p:spPr>
          <a:xfrm>
            <a:off x="228600" y="201168"/>
            <a:ext cx="4114800" cy="4402900"/>
          </a:xfrm>
          <a:prstGeom prst="rect">
            <a:avLst/>
          </a:prstGeom>
        </p:spPr>
        <p:txBody>
          <a:bodyPr>
            <a:normAutofit/>
          </a:bodyPr>
          <a:lstStyle>
            <a:lvl1pPr>
              <a:defRPr>
                <a:solidFill>
                  <a:srgbClr val="000000"/>
                </a:solidFill>
              </a:defRPr>
            </a:lvl1pPr>
          </a:lstStyle>
          <a:p>
            <a:r>
              <a:t>Title Text</a:t>
            </a:r>
          </a:p>
        </p:txBody>
      </p:sp>
      <p:sp>
        <p:nvSpPr>
          <p:cNvPr id="1159"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276605887"/>
      </p:ext>
    </p:extLst>
  </p:cSld>
  <p:clrMapOvr>
    <a:masterClrMapping/>
  </p:clrMapOvr>
  <p:transition spd="med"/>
</p:sldLayout>
</file>

<file path=ppt/slideLayouts/slideLayout157.xml><?xml version="1.0" encoding="utf-8"?>
<p:sldLayout xmlns:a="http://schemas.openxmlformats.org/drawingml/2006/main" xmlns:r="http://schemas.openxmlformats.org/officeDocument/2006/relationships" xmlns:p="http://schemas.openxmlformats.org/presentationml/2006/main" type="tx">
  <p:cSld name="3_title, blank">
    <p:bg>
      <p:bgPr>
        <a:solidFill>
          <a:srgbClr val="FFFFFF"/>
        </a:solidFill>
        <a:effectLst/>
      </p:bgPr>
    </p:bg>
    <p:spTree>
      <p:nvGrpSpPr>
        <p:cNvPr id="1" name=""/>
        <p:cNvGrpSpPr/>
        <p:nvPr/>
      </p:nvGrpSpPr>
      <p:grpSpPr>
        <a:xfrm>
          <a:off x="0" y="0"/>
          <a:ext cx="0" cy="0"/>
          <a:chOff x="0" y="0"/>
          <a:chExt cx="0" cy="0"/>
        </a:xfrm>
      </p:grpSpPr>
      <p:sp>
        <p:nvSpPr>
          <p:cNvPr id="1166" name="Title Text"/>
          <p:cNvSpPr txBox="1">
            <a:spLocks noGrp="1"/>
          </p:cNvSpPr>
          <p:nvPr>
            <p:ph type="title"/>
          </p:nvPr>
        </p:nvSpPr>
        <p:spPr>
          <a:xfrm>
            <a:off x="228600" y="201168"/>
            <a:ext cx="4114800" cy="381001"/>
          </a:xfrm>
          <a:prstGeom prst="rect">
            <a:avLst/>
          </a:prstGeom>
        </p:spPr>
        <p:txBody>
          <a:bodyPr>
            <a:normAutofit/>
          </a:bodyPr>
          <a:lstStyle>
            <a:lvl1pPr>
              <a:defRPr>
                <a:solidFill>
                  <a:srgbClr val="000000"/>
                </a:solidFill>
              </a:defRPr>
            </a:lvl1pPr>
          </a:lstStyle>
          <a:p>
            <a:r>
              <a:t>Title Text</a:t>
            </a:r>
          </a:p>
        </p:txBody>
      </p:sp>
      <p:sp>
        <p:nvSpPr>
          <p:cNvPr id="116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279410878"/>
      </p:ext>
    </p:extLst>
  </p:cSld>
  <p:clrMapOvr>
    <a:masterClrMapping/>
  </p:clrMapOvr>
  <p:transition spd="med"/>
</p:sldLayout>
</file>

<file path=ppt/slideLayouts/slideLayout158.xml><?xml version="1.0" encoding="utf-8"?>
<p:sldLayout xmlns:a="http://schemas.openxmlformats.org/drawingml/2006/main" xmlns:r="http://schemas.openxmlformats.org/officeDocument/2006/relationships" xmlns:p="http://schemas.openxmlformats.org/presentationml/2006/main" type="tx">
  <p:cSld name="3_insight, text, boxes">
    <p:bg>
      <p:bgPr>
        <a:solidFill>
          <a:srgbClr val="FFFFFF"/>
        </a:solidFill>
        <a:effectLst/>
      </p:bgPr>
    </p:bg>
    <p:spTree>
      <p:nvGrpSpPr>
        <p:cNvPr id="1" name=""/>
        <p:cNvGrpSpPr/>
        <p:nvPr/>
      </p:nvGrpSpPr>
      <p:grpSpPr>
        <a:xfrm>
          <a:off x="0" y="0"/>
          <a:ext cx="0" cy="0"/>
          <a:chOff x="0" y="0"/>
          <a:chExt cx="0" cy="0"/>
        </a:xfrm>
      </p:grpSpPr>
      <p:sp>
        <p:nvSpPr>
          <p:cNvPr id="1174" name="Body Level One…"/>
          <p:cNvSpPr txBox="1">
            <a:spLocks noGrp="1"/>
          </p:cNvSpPr>
          <p:nvPr>
            <p:ph type="body" sz="half" idx="1"/>
          </p:nvPr>
        </p:nvSpPr>
        <p:spPr>
          <a:xfrm>
            <a:off x="4572001"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11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76" name="Text Placeholder 11"/>
          <p:cNvSpPr>
            <a:spLocks noGrp="1"/>
          </p:cNvSpPr>
          <p:nvPr>
            <p:ph type="body" sz="quarter" idx="13"/>
          </p:nvPr>
        </p:nvSpPr>
        <p:spPr>
          <a:xfrm>
            <a:off x="228600" y="192023"/>
            <a:ext cx="4114800" cy="300039"/>
          </a:xfrm>
          <a:prstGeom prst="rect">
            <a:avLst/>
          </a:prstGeom>
        </p:spPr>
        <p:txBody>
          <a:bodyPr>
            <a:normAutofit/>
          </a:bodyPr>
          <a:lstStyle/>
          <a:p>
            <a:pPr>
              <a:defRPr sz="1600">
                <a:solidFill>
                  <a:srgbClr val="000000"/>
                </a:solidFill>
              </a:defRPr>
            </a:pPr>
            <a:endParaRPr/>
          </a:p>
        </p:txBody>
      </p:sp>
      <p:sp>
        <p:nvSpPr>
          <p:cNvPr id="1177" name="Text Placeholder 6"/>
          <p:cNvSpPr>
            <a:spLocks noGrp="1"/>
          </p:cNvSpPr>
          <p:nvPr>
            <p:ph type="body" sz="half" idx="14"/>
          </p:nvPr>
        </p:nvSpPr>
        <p:spPr>
          <a:xfrm>
            <a:off x="228600" y="1097279"/>
            <a:ext cx="4114800" cy="3488732"/>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879143535"/>
      </p:ext>
    </p:extLst>
  </p:cSld>
  <p:clrMapOvr>
    <a:masterClrMapping/>
  </p:clrMapOvr>
  <p:transition spd="med"/>
</p:sldLayout>
</file>

<file path=ppt/slideLayouts/slideLayout159.xml><?xml version="1.0" encoding="utf-8"?>
<p:sldLayout xmlns:a="http://schemas.openxmlformats.org/drawingml/2006/main" xmlns:r="http://schemas.openxmlformats.org/officeDocument/2006/relationships" xmlns:p="http://schemas.openxmlformats.org/presentationml/2006/main" type="tx">
  <p:cSld name="3_boxes (3 med, 2 small)">
    <p:bg>
      <p:bgPr>
        <a:solidFill>
          <a:srgbClr val="FFFFFF"/>
        </a:solidFill>
        <a:effectLst/>
      </p:bgPr>
    </p:bg>
    <p:spTree>
      <p:nvGrpSpPr>
        <p:cNvPr id="1" name=""/>
        <p:cNvGrpSpPr/>
        <p:nvPr/>
      </p:nvGrpSpPr>
      <p:grpSpPr>
        <a:xfrm>
          <a:off x="0" y="0"/>
          <a:ext cx="0" cy="0"/>
          <a:chOff x="0" y="0"/>
          <a:chExt cx="0" cy="0"/>
        </a:xfrm>
      </p:grpSpPr>
      <p:sp>
        <p:nvSpPr>
          <p:cNvPr id="1184" name="Body Level One…"/>
          <p:cNvSpPr txBox="1">
            <a:spLocks noGrp="1"/>
          </p:cNvSpPr>
          <p:nvPr>
            <p:ph type="body" sz="half" idx="1"/>
          </p:nvPr>
        </p:nvSpPr>
        <p:spPr>
          <a:xfrm>
            <a:off x="4572001"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118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86" name="Title Text"/>
          <p:cNvSpPr txBox="1">
            <a:spLocks noGrp="1"/>
          </p:cNvSpPr>
          <p:nvPr>
            <p:ph type="title"/>
          </p:nvPr>
        </p:nvSpPr>
        <p:spPr>
          <a:xfrm>
            <a:off x="-2" y="-2"/>
            <a:ext cx="4572000" cy="2571752"/>
          </a:xfrm>
          <a:prstGeom prst="rect">
            <a:avLst/>
          </a:prstGeom>
          <a:solidFill>
            <a:schemeClr val="accent2"/>
          </a:solidFill>
        </p:spPr>
        <p:txBody>
          <a:bodyPr lIns="201168" tIns="201168" rIns="201168" bIns="201168">
            <a:normAutofit/>
          </a:bodyPr>
          <a:lstStyle/>
          <a:p>
            <a:r>
              <a:t>Title Text</a:t>
            </a:r>
          </a:p>
        </p:txBody>
      </p:sp>
    </p:spTree>
    <p:extLst>
      <p:ext uri="{BB962C8B-B14F-4D97-AF65-F5344CB8AC3E}">
        <p14:creationId xmlns:p14="http://schemas.microsoft.com/office/powerpoint/2010/main" val="1882793068"/>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8" name="Footer Placeholder 8">
            <a:extLst>
              <a:ext uri="{FF2B5EF4-FFF2-40B4-BE49-F238E27FC236}">
                <a16:creationId xmlns:a16="http://schemas.microsoft.com/office/drawing/2014/main" id="{7BD2CFF6-285F-AF41-BE93-0C46743D2F2E}"/>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54618308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x">
  <p:cSld name="3_boxes (1 large, 4 small)">
    <p:bg>
      <p:bgPr>
        <a:solidFill>
          <a:srgbClr val="FFFFFF"/>
        </a:solidFill>
        <a:effectLst/>
      </p:bgPr>
    </p:bg>
    <p:spTree>
      <p:nvGrpSpPr>
        <p:cNvPr id="1" name=""/>
        <p:cNvGrpSpPr/>
        <p:nvPr/>
      </p:nvGrpSpPr>
      <p:grpSpPr>
        <a:xfrm>
          <a:off x="0" y="0"/>
          <a:ext cx="0" cy="0"/>
          <a:chOff x="0" y="0"/>
          <a:chExt cx="0" cy="0"/>
        </a:xfrm>
      </p:grpSpPr>
      <p:sp>
        <p:nvSpPr>
          <p:cNvPr id="1193" name="Body Level One…"/>
          <p:cNvSpPr txBox="1">
            <a:spLocks noGrp="1"/>
          </p:cNvSpPr>
          <p:nvPr>
            <p:ph type="body" sz="quarter" idx="1"/>
          </p:nvPr>
        </p:nvSpPr>
        <p:spPr>
          <a:xfrm>
            <a:off x="6857997" y="2571750"/>
            <a:ext cx="2286001" cy="2571750"/>
          </a:xfrm>
          <a:prstGeom prst="rect">
            <a:avLst/>
          </a:prstGeom>
          <a:solidFill>
            <a:srgbClr val="BCB9B9"/>
          </a:solidFill>
        </p:spPr>
        <p:txBody>
          <a:bodyPr lIns="192023" tIns="192023" rIns="192023" bIns="192023">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95" name="Title Text"/>
          <p:cNvSpPr txBox="1">
            <a:spLocks noGrp="1"/>
          </p:cNvSpPr>
          <p:nvPr>
            <p:ph type="title"/>
          </p:nvPr>
        </p:nvSpPr>
        <p:spPr>
          <a:xfrm>
            <a:off x="-2" y="-2"/>
            <a:ext cx="9144001" cy="2571752"/>
          </a:xfrm>
          <a:prstGeom prst="rect">
            <a:avLst/>
          </a:prstGeom>
          <a:solidFill>
            <a:srgbClr val="000000"/>
          </a:solidFill>
        </p:spPr>
        <p:txBody>
          <a:bodyPr lIns="155447" tIns="155447" rIns="155447" bIns="155447">
            <a:normAutofit/>
          </a:bodyPr>
          <a:lstStyle>
            <a:lvl1pPr>
              <a:defRPr sz="4800"/>
            </a:lvl1pPr>
          </a:lstStyle>
          <a:p>
            <a:r>
              <a:t>Title Text</a:t>
            </a:r>
          </a:p>
        </p:txBody>
      </p:sp>
    </p:spTree>
    <p:extLst>
      <p:ext uri="{BB962C8B-B14F-4D97-AF65-F5344CB8AC3E}">
        <p14:creationId xmlns:p14="http://schemas.microsoft.com/office/powerpoint/2010/main" val="1778012740"/>
      </p:ext>
    </p:extLst>
  </p:cSld>
  <p:clrMapOvr>
    <a:masterClrMapping/>
  </p:clrMapOvr>
  <p:transition spd="med"/>
</p:sldLayout>
</file>

<file path=ppt/slideLayouts/slideLayout161.xml><?xml version="1.0" encoding="utf-8"?>
<p:sldLayout xmlns:a="http://schemas.openxmlformats.org/drawingml/2006/main" xmlns:r="http://schemas.openxmlformats.org/officeDocument/2006/relationships" xmlns:p="http://schemas.openxmlformats.org/presentationml/2006/main" type="tx">
  <p:cSld name="3_title (black box) over image(s)">
    <p:bg>
      <p:bgPr>
        <a:solidFill>
          <a:srgbClr val="FFFFFF"/>
        </a:solidFill>
        <a:effectLst/>
      </p:bgPr>
    </p:bg>
    <p:spTree>
      <p:nvGrpSpPr>
        <p:cNvPr id="1" name=""/>
        <p:cNvGrpSpPr/>
        <p:nvPr/>
      </p:nvGrpSpPr>
      <p:grpSpPr>
        <a:xfrm>
          <a:off x="0" y="0"/>
          <a:ext cx="0" cy="0"/>
          <a:chOff x="0" y="0"/>
          <a:chExt cx="0" cy="0"/>
        </a:xfrm>
      </p:grpSpPr>
      <p:sp>
        <p:nvSpPr>
          <p:cNvPr id="1202"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03" name="Title Text"/>
          <p:cNvSpPr txBox="1">
            <a:spLocks noGrp="1"/>
          </p:cNvSpPr>
          <p:nvPr>
            <p:ph type="title"/>
          </p:nvPr>
        </p:nvSpPr>
        <p:spPr>
          <a:xfrm>
            <a:off x="-2" y="-2"/>
            <a:ext cx="9144001" cy="1290640"/>
          </a:xfrm>
          <a:prstGeom prst="rect">
            <a:avLst/>
          </a:prstGeom>
          <a:solidFill>
            <a:srgbClr val="000000"/>
          </a:solidFill>
        </p:spPr>
        <p:txBody>
          <a:bodyPr lIns="201168" tIns="201168" rIns="201168" bIns="201168">
            <a:normAutofit/>
          </a:bodyPr>
          <a:lstStyle/>
          <a:p>
            <a:r>
              <a:t>Title Text</a:t>
            </a:r>
          </a:p>
        </p:txBody>
      </p:sp>
    </p:spTree>
    <p:extLst>
      <p:ext uri="{BB962C8B-B14F-4D97-AF65-F5344CB8AC3E}">
        <p14:creationId xmlns:p14="http://schemas.microsoft.com/office/powerpoint/2010/main" val="382675819"/>
      </p:ext>
    </p:extLst>
  </p:cSld>
  <p:clrMapOvr>
    <a:masterClrMapping/>
  </p:clrMapOvr>
  <p:transition spd="med"/>
</p:sldLayout>
</file>

<file path=ppt/slideLayouts/slideLayout162.xml><?xml version="1.0" encoding="utf-8"?>
<p:sldLayout xmlns:a="http://schemas.openxmlformats.org/drawingml/2006/main" xmlns:r="http://schemas.openxmlformats.org/officeDocument/2006/relationships" xmlns:p="http://schemas.openxmlformats.org/presentationml/2006/main" type="tx">
  <p:cSld name="3_text (black box) over image(s)">
    <p:bg>
      <p:bgPr>
        <a:solidFill>
          <a:srgbClr val="FFFFFF"/>
        </a:solidFill>
        <a:effectLst/>
      </p:bgPr>
    </p:bg>
    <p:spTree>
      <p:nvGrpSpPr>
        <p:cNvPr id="1" name=""/>
        <p:cNvGrpSpPr/>
        <p:nvPr/>
      </p:nvGrpSpPr>
      <p:grpSpPr>
        <a:xfrm>
          <a:off x="0" y="0"/>
          <a:ext cx="0" cy="0"/>
          <a:chOff x="0" y="0"/>
          <a:chExt cx="0" cy="0"/>
        </a:xfrm>
      </p:grpSpPr>
      <p:sp>
        <p:nvSpPr>
          <p:cNvPr id="1210" name="Body Level One…"/>
          <p:cNvSpPr txBox="1">
            <a:spLocks noGrp="1"/>
          </p:cNvSpPr>
          <p:nvPr>
            <p:ph type="body" sz="quarter" idx="1"/>
          </p:nvPr>
        </p:nvSpPr>
        <p:spPr>
          <a:xfrm>
            <a:off x="0" y="2857500"/>
            <a:ext cx="2286000" cy="2286000"/>
          </a:xfrm>
          <a:prstGeom prst="rect">
            <a:avLst/>
          </a:prstGeom>
          <a:solidFill>
            <a:srgbClr val="000000"/>
          </a:solidFill>
        </p:spPr>
        <p:txBody>
          <a:bodyPr lIns="155447" tIns="155447" rIns="155447" bIns="155447">
            <a:normAutofit/>
          </a:bodyPr>
          <a:lstStyle>
            <a:lvl2pPr marL="242253" indent="-242253"/>
            <a:lvl3pPr marL="466090" indent="-242253"/>
            <a:lvl4pPr marL="692785" indent="-235585"/>
            <a:lvl5pPr marL="872490" indent="-242253"/>
          </a:lstStyle>
          <a:p>
            <a:r>
              <a:t>Body Level One</a:t>
            </a:r>
          </a:p>
          <a:p>
            <a:pPr lvl="1"/>
            <a:r>
              <a:t>Body Level Two</a:t>
            </a:r>
          </a:p>
          <a:p>
            <a:pPr lvl="2"/>
            <a:r>
              <a:t>Body Level Three</a:t>
            </a:r>
          </a:p>
          <a:p>
            <a:pPr lvl="3"/>
            <a:r>
              <a:t>Body Level Four</a:t>
            </a:r>
          </a:p>
          <a:p>
            <a:pPr lvl="4"/>
            <a:r>
              <a:t>Body Level Five</a:t>
            </a:r>
          </a:p>
        </p:txBody>
      </p:sp>
      <p:sp>
        <p:nvSpPr>
          <p:cNvPr id="1211"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133360287"/>
      </p:ext>
    </p:extLst>
  </p:cSld>
  <p:clrMapOvr>
    <a:masterClrMapping/>
  </p:clrMapOvr>
  <p:transition spd="med"/>
</p:sldLayout>
</file>

<file path=ppt/slideLayouts/slideLayout163.xml><?xml version="1.0" encoding="utf-8"?>
<p:sldLayout xmlns:a="http://schemas.openxmlformats.org/drawingml/2006/main" xmlns:r="http://schemas.openxmlformats.org/officeDocument/2006/relationships" xmlns:p="http://schemas.openxmlformats.org/presentationml/2006/main" type="tx">
  <p:cSld name="3_boxes (4 tall)">
    <p:bg>
      <p:bgPr>
        <a:solidFill>
          <a:srgbClr val="FFFFFF"/>
        </a:solidFill>
        <a:effectLst/>
      </p:bgPr>
    </p:bg>
    <p:spTree>
      <p:nvGrpSpPr>
        <p:cNvPr id="1" name=""/>
        <p:cNvGrpSpPr/>
        <p:nvPr/>
      </p:nvGrpSpPr>
      <p:grpSpPr>
        <a:xfrm>
          <a:off x="0" y="0"/>
          <a:ext cx="0" cy="0"/>
          <a:chOff x="0" y="0"/>
          <a:chExt cx="0" cy="0"/>
        </a:xfrm>
      </p:grpSpPr>
      <p:sp>
        <p:nvSpPr>
          <p:cNvPr id="1218" name="Body Level One…"/>
          <p:cNvSpPr txBox="1">
            <a:spLocks noGrp="1"/>
          </p:cNvSpPr>
          <p:nvPr>
            <p:ph type="body" sz="half" idx="1"/>
          </p:nvPr>
        </p:nvSpPr>
        <p:spPr>
          <a:xfrm>
            <a:off x="0" y="-2"/>
            <a:ext cx="2286000" cy="5143501"/>
          </a:xfrm>
          <a:prstGeom prst="rect">
            <a:avLst/>
          </a:prstGeom>
          <a:solidFill>
            <a:srgbClr val="000000"/>
          </a:solidFill>
        </p:spPr>
        <p:txBody>
          <a:bodyPr lIns="182879" tIns="182879" rIns="182879" bIns="182879">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12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880165083"/>
      </p:ext>
    </p:extLst>
  </p:cSld>
  <p:clrMapOvr>
    <a:masterClrMapping/>
  </p:clrMapOvr>
  <p:transition spd="med"/>
</p:sldLayout>
</file>

<file path=ppt/slideLayouts/slideLayout164.xml><?xml version="1.0" encoding="utf-8"?>
<p:sldLayout xmlns:a="http://schemas.openxmlformats.org/drawingml/2006/main" xmlns:r="http://schemas.openxmlformats.org/officeDocument/2006/relationships" xmlns:p="http://schemas.openxmlformats.org/presentationml/2006/main" type="tx">
  <p:cSld name="3_graph">
    <p:bg>
      <p:bgPr>
        <a:solidFill>
          <a:srgbClr val="FFFFFF"/>
        </a:solidFill>
        <a:effectLst/>
      </p:bgPr>
    </p:bg>
    <p:spTree>
      <p:nvGrpSpPr>
        <p:cNvPr id="1" name=""/>
        <p:cNvGrpSpPr/>
        <p:nvPr/>
      </p:nvGrpSpPr>
      <p:grpSpPr>
        <a:xfrm>
          <a:off x="0" y="0"/>
          <a:ext cx="0" cy="0"/>
          <a:chOff x="0" y="0"/>
          <a:chExt cx="0" cy="0"/>
        </a:xfrm>
      </p:grpSpPr>
      <p:sp>
        <p:nvSpPr>
          <p:cNvPr id="1226"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1227"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28" name="Body Level One…"/>
          <p:cNvSpPr txBox="1">
            <a:spLocks noGrp="1"/>
          </p:cNvSpPr>
          <p:nvPr>
            <p:ph type="body" sz="quarter" idx="1"/>
          </p:nvPr>
        </p:nvSpPr>
        <p:spPr>
          <a:xfrm>
            <a:off x="228600" y="1097280"/>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41137866"/>
      </p:ext>
    </p:extLst>
  </p:cSld>
  <p:clrMapOvr>
    <a:masterClrMapping/>
  </p:clrMapOvr>
  <p:transition spd="med"/>
</p:sldLayout>
</file>

<file path=ppt/slideLayouts/slideLayout165.xml><?xml version="1.0" encoding="utf-8"?>
<p:sldLayout xmlns:a="http://schemas.openxmlformats.org/drawingml/2006/main" xmlns:r="http://schemas.openxmlformats.org/officeDocument/2006/relationships" xmlns:p="http://schemas.openxmlformats.org/presentationml/2006/main" type="tx">
  <p:cSld name="3_title, text (1/4), content (3/4)">
    <p:bg>
      <p:bgPr>
        <a:solidFill>
          <a:srgbClr val="FFFFFF"/>
        </a:solidFill>
        <a:effectLst/>
      </p:bgPr>
    </p:bg>
    <p:spTree>
      <p:nvGrpSpPr>
        <p:cNvPr id="1" name=""/>
        <p:cNvGrpSpPr/>
        <p:nvPr/>
      </p:nvGrpSpPr>
      <p:grpSpPr>
        <a:xfrm>
          <a:off x="0" y="0"/>
          <a:ext cx="0" cy="0"/>
          <a:chOff x="0" y="0"/>
          <a:chExt cx="0" cy="0"/>
        </a:xfrm>
      </p:grpSpPr>
      <p:sp>
        <p:nvSpPr>
          <p:cNvPr id="1235"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123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37" name="Body Level One…"/>
          <p:cNvSpPr txBox="1">
            <a:spLocks noGrp="1"/>
          </p:cNvSpPr>
          <p:nvPr>
            <p:ph type="body" sz="quarter" idx="1"/>
          </p:nvPr>
        </p:nvSpPr>
        <p:spPr>
          <a:xfrm>
            <a:off x="228600" y="1116487"/>
            <a:ext cx="1828800" cy="3454401"/>
          </a:xfrm>
          <a:prstGeom prst="rect">
            <a:avLst/>
          </a:prstGeom>
        </p:spPr>
        <p:txBody>
          <a:bodyPr>
            <a:normAutofit/>
          </a:bodyPr>
          <a:lstStyle>
            <a:lvl1pPr>
              <a:defRPr>
                <a:solidFill>
                  <a:srgbClr val="000000"/>
                </a:solidFill>
              </a:defRPr>
            </a:lvl1pPr>
            <a:lvl2pPr marL="220230" indent="-220230">
              <a:defRPr>
                <a:solidFill>
                  <a:srgbClr val="000000"/>
                </a:solidFill>
              </a:defRPr>
            </a:lvl2pPr>
            <a:lvl3pPr marL="444067" indent="-220230">
              <a:defRPr>
                <a:solidFill>
                  <a:srgbClr val="000000"/>
                </a:solidFill>
              </a:defRPr>
            </a:lvl3pPr>
            <a:lvl4pPr marL="671368" indent="-214168">
              <a:defRPr>
                <a:solidFill>
                  <a:srgbClr val="000000"/>
                </a:solidFill>
              </a:defRPr>
            </a:lvl4pPr>
            <a:lvl5pPr marL="850467" indent="-220230">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697397239"/>
      </p:ext>
    </p:extLst>
  </p:cSld>
  <p:clrMapOvr>
    <a:masterClrMapping/>
  </p:clrMapOvr>
  <p:transition spd="med"/>
</p:sldLayout>
</file>

<file path=ppt/slideLayouts/slideLayout166.xml><?xml version="1.0" encoding="utf-8"?>
<p:sldLayout xmlns:a="http://schemas.openxmlformats.org/drawingml/2006/main" xmlns:r="http://schemas.openxmlformats.org/officeDocument/2006/relationships" xmlns:p="http://schemas.openxmlformats.org/presentationml/2006/main" type="tx">
  <p:cSld name="3_title, text (1/4), blank (3/4)">
    <p:bg>
      <p:bgPr>
        <a:solidFill>
          <a:srgbClr val="FFFFFF"/>
        </a:solidFill>
        <a:effectLst/>
      </p:bgPr>
    </p:bg>
    <p:spTree>
      <p:nvGrpSpPr>
        <p:cNvPr id="1" name=""/>
        <p:cNvGrpSpPr/>
        <p:nvPr/>
      </p:nvGrpSpPr>
      <p:grpSpPr>
        <a:xfrm>
          <a:off x="0" y="0"/>
          <a:ext cx="0" cy="0"/>
          <a:chOff x="0" y="0"/>
          <a:chExt cx="0" cy="0"/>
        </a:xfrm>
      </p:grpSpPr>
      <p:sp>
        <p:nvSpPr>
          <p:cNvPr id="1244"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124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46" name="Body Level One…"/>
          <p:cNvSpPr txBox="1">
            <a:spLocks noGrp="1"/>
          </p:cNvSpPr>
          <p:nvPr>
            <p:ph type="body" sz="quarter" idx="1"/>
          </p:nvPr>
        </p:nvSpPr>
        <p:spPr>
          <a:xfrm>
            <a:off x="228600" y="1116487"/>
            <a:ext cx="1828800" cy="3454401"/>
          </a:xfrm>
          <a:prstGeom prst="rect">
            <a:avLst/>
          </a:prstGeom>
        </p:spPr>
        <p:txBody>
          <a:bodyPr>
            <a:normAutofit/>
          </a:bodyPr>
          <a:lstStyle>
            <a:lvl1pPr>
              <a:defRPr>
                <a:solidFill>
                  <a:srgbClr val="000000"/>
                </a:solidFill>
              </a:defRPr>
            </a:lvl1pPr>
            <a:lvl2pPr marL="220230" indent="-220230">
              <a:defRPr>
                <a:solidFill>
                  <a:srgbClr val="000000"/>
                </a:solidFill>
              </a:defRPr>
            </a:lvl2pPr>
            <a:lvl3pPr marL="444067" indent="-220230">
              <a:defRPr>
                <a:solidFill>
                  <a:srgbClr val="000000"/>
                </a:solidFill>
              </a:defRPr>
            </a:lvl3pPr>
            <a:lvl4pPr marL="671368" indent="-214168">
              <a:defRPr>
                <a:solidFill>
                  <a:srgbClr val="000000"/>
                </a:solidFill>
              </a:defRPr>
            </a:lvl4pPr>
            <a:lvl5pPr marL="850467" indent="-220230">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004479916"/>
      </p:ext>
    </p:extLst>
  </p:cSld>
  <p:clrMapOvr>
    <a:masterClrMapping/>
  </p:clrMapOvr>
  <p:transition spd="med"/>
</p:sldLayout>
</file>

<file path=ppt/slideLayouts/slideLayout167.xml><?xml version="1.0" encoding="utf-8"?>
<p:sldLayout xmlns:a="http://schemas.openxmlformats.org/drawingml/2006/main" xmlns:r="http://schemas.openxmlformats.org/officeDocument/2006/relationships" xmlns:p="http://schemas.openxmlformats.org/presentationml/2006/main" type="tx">
  <p:cSld name="3_case study: title, text (2/4), content (2/4)">
    <p:bg>
      <p:bgPr>
        <a:solidFill>
          <a:srgbClr val="FFFFFF"/>
        </a:solidFill>
        <a:effectLst/>
      </p:bgPr>
    </p:bg>
    <p:spTree>
      <p:nvGrpSpPr>
        <p:cNvPr id="1" name=""/>
        <p:cNvGrpSpPr/>
        <p:nvPr/>
      </p:nvGrpSpPr>
      <p:grpSpPr>
        <a:xfrm>
          <a:off x="0" y="0"/>
          <a:ext cx="0" cy="0"/>
          <a:chOff x="0" y="0"/>
          <a:chExt cx="0" cy="0"/>
        </a:xfrm>
      </p:grpSpPr>
      <p:sp>
        <p:nvSpPr>
          <p:cNvPr id="1253"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1254"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55" name="Body Level One…"/>
          <p:cNvSpPr txBox="1">
            <a:spLocks noGrp="1"/>
          </p:cNvSpPr>
          <p:nvPr>
            <p:ph type="body" sz="quarter" idx="1"/>
          </p:nvPr>
        </p:nvSpPr>
        <p:spPr>
          <a:xfrm>
            <a:off x="228600" y="1097280"/>
            <a:ext cx="1828800" cy="3502153"/>
          </a:xfrm>
          <a:prstGeom prst="rect">
            <a:avLst/>
          </a:prstGeom>
        </p:spPr>
        <p:txBody>
          <a:bodyPr>
            <a:normAutofit/>
          </a:bodyPr>
          <a:lstStyle>
            <a:lvl1pPr>
              <a:defRPr sz="1600">
                <a:solidFill>
                  <a:srgbClr val="000000"/>
                </a:solidFill>
              </a:defRPr>
            </a:lvl1pPr>
            <a:lvl2pPr marL="251691" indent="-251691">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256" name="Text Placeholder 5"/>
          <p:cNvSpPr>
            <a:spLocks noGrp="1"/>
          </p:cNvSpPr>
          <p:nvPr>
            <p:ph type="body" sz="quarter" idx="13"/>
          </p:nvPr>
        </p:nvSpPr>
        <p:spPr>
          <a:xfrm>
            <a:off x="2514600" y="1124711"/>
            <a:ext cx="1828800" cy="3456433"/>
          </a:xfrm>
          <a:prstGeom prst="rect">
            <a:avLst/>
          </a:prstGeom>
        </p:spPr>
        <p:txBody>
          <a:bodyPr>
            <a:normAutofit/>
          </a:bodyPr>
          <a:lstStyle/>
          <a:p>
            <a:pPr>
              <a:defRPr>
                <a:solidFill>
                  <a:srgbClr val="000000"/>
                </a:solidFill>
              </a:defRPr>
            </a:pPr>
            <a:endParaRPr/>
          </a:p>
        </p:txBody>
      </p:sp>
      <p:sp>
        <p:nvSpPr>
          <p:cNvPr id="1257"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1809023511"/>
      </p:ext>
    </p:extLst>
  </p:cSld>
  <p:clrMapOvr>
    <a:masterClrMapping/>
  </p:clrMapOvr>
  <p:transition spd="med"/>
</p:sldLayout>
</file>

<file path=ppt/slideLayouts/slideLayout168.xml><?xml version="1.0" encoding="utf-8"?>
<p:sldLayout xmlns:a="http://schemas.openxmlformats.org/drawingml/2006/main" xmlns:r="http://schemas.openxmlformats.org/officeDocument/2006/relationships" xmlns:p="http://schemas.openxmlformats.org/presentationml/2006/main" type="tx">
  <p:cSld name="3_case study 2: title, text (2/4), quote (2/4)">
    <p:bg>
      <p:bgPr>
        <a:solidFill>
          <a:srgbClr val="FFFFFF"/>
        </a:solidFill>
        <a:effectLst/>
      </p:bgPr>
    </p:bg>
    <p:spTree>
      <p:nvGrpSpPr>
        <p:cNvPr id="1" name=""/>
        <p:cNvGrpSpPr/>
        <p:nvPr/>
      </p:nvGrpSpPr>
      <p:grpSpPr>
        <a:xfrm>
          <a:off x="0" y="0"/>
          <a:ext cx="0" cy="0"/>
          <a:chOff x="0" y="0"/>
          <a:chExt cx="0" cy="0"/>
        </a:xfrm>
      </p:grpSpPr>
      <p:sp>
        <p:nvSpPr>
          <p:cNvPr id="1264" name="Title Text"/>
          <p:cNvSpPr txBox="1">
            <a:spLocks noGrp="1"/>
          </p:cNvSpPr>
          <p:nvPr>
            <p:ph type="title"/>
          </p:nvPr>
        </p:nvSpPr>
        <p:spPr>
          <a:xfrm>
            <a:off x="228600" y="201168"/>
            <a:ext cx="4114800" cy="895024"/>
          </a:xfrm>
          <a:prstGeom prst="rect">
            <a:avLst/>
          </a:prstGeom>
        </p:spPr>
        <p:txBody>
          <a:bodyPr>
            <a:normAutofit/>
          </a:bodyPr>
          <a:lstStyle>
            <a:lvl1pPr>
              <a:defRPr>
                <a:solidFill>
                  <a:srgbClr val="000000"/>
                </a:solidFill>
              </a:defRPr>
            </a:lvl1pPr>
          </a:lstStyle>
          <a:p>
            <a:r>
              <a:t>Title Text</a:t>
            </a:r>
          </a:p>
        </p:txBody>
      </p:sp>
      <p:sp>
        <p:nvSpPr>
          <p:cNvPr id="126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66" name="Body Level One…"/>
          <p:cNvSpPr txBox="1">
            <a:spLocks noGrp="1"/>
          </p:cNvSpPr>
          <p:nvPr>
            <p:ph type="body" sz="quarter" idx="1"/>
          </p:nvPr>
        </p:nvSpPr>
        <p:spPr>
          <a:xfrm>
            <a:off x="228600" y="1097280"/>
            <a:ext cx="1828800" cy="3502153"/>
          </a:xfrm>
          <a:prstGeom prst="rect">
            <a:avLst/>
          </a:prstGeom>
        </p:spPr>
        <p:txBody>
          <a:bodyPr>
            <a:normAutofit/>
          </a:bodyPr>
          <a:lstStyle>
            <a:lvl1pPr>
              <a:defRPr sz="1600">
                <a:solidFill>
                  <a:srgbClr val="000000"/>
                </a:solidFill>
              </a:defRPr>
            </a:lvl1pPr>
            <a:lvl2pPr marL="251691" indent="-251691">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267" name="Text Placeholder 5"/>
          <p:cNvSpPr>
            <a:spLocks noGrp="1"/>
          </p:cNvSpPr>
          <p:nvPr>
            <p:ph type="body" sz="quarter" idx="13"/>
          </p:nvPr>
        </p:nvSpPr>
        <p:spPr>
          <a:xfrm>
            <a:off x="2514600" y="1124711"/>
            <a:ext cx="1828800" cy="3456433"/>
          </a:xfrm>
          <a:prstGeom prst="rect">
            <a:avLst/>
          </a:prstGeom>
        </p:spPr>
        <p:txBody>
          <a:bodyPr>
            <a:normAutofit/>
          </a:bodyPr>
          <a:lstStyle/>
          <a:p>
            <a:pPr>
              <a:defRPr>
                <a:solidFill>
                  <a:srgbClr val="000000"/>
                </a:solidFill>
              </a:defRPr>
            </a:pPr>
            <a:endParaRPr/>
          </a:p>
        </p:txBody>
      </p:sp>
      <p:sp>
        <p:nvSpPr>
          <p:cNvPr id="1268" name="Text Placeholder 8"/>
          <p:cNvSpPr>
            <a:spLocks noGrp="1"/>
          </p:cNvSpPr>
          <p:nvPr>
            <p:ph type="body" sz="half" idx="14"/>
          </p:nvPr>
        </p:nvSpPr>
        <p:spPr>
          <a:xfrm>
            <a:off x="4700392" y="1090961"/>
            <a:ext cx="4215009" cy="3456433"/>
          </a:xfrm>
          <a:prstGeom prst="rect">
            <a:avLst/>
          </a:prstGeom>
        </p:spPr>
        <p:txBody>
          <a:bodyPr>
            <a:normAutofit/>
          </a:bodyPr>
          <a:lstStyle/>
          <a:p>
            <a:pPr marL="117475" indent="-117475">
              <a:defRPr sz="2400">
                <a:solidFill>
                  <a:srgbClr val="000000"/>
                </a:solidFill>
              </a:defRPr>
            </a:pPr>
            <a:endParaRPr/>
          </a:p>
        </p:txBody>
      </p:sp>
    </p:spTree>
    <p:extLst>
      <p:ext uri="{BB962C8B-B14F-4D97-AF65-F5344CB8AC3E}">
        <p14:creationId xmlns:p14="http://schemas.microsoft.com/office/powerpoint/2010/main" val="1767195015"/>
      </p:ext>
    </p:extLst>
  </p:cSld>
  <p:clrMapOvr>
    <a:masterClrMapping/>
  </p:clrMapOvr>
  <p:transition spd="med"/>
</p:sldLayout>
</file>

<file path=ppt/slideLayouts/slideLayout169.xml><?xml version="1.0" encoding="utf-8"?>
<p:sldLayout xmlns:a="http://schemas.openxmlformats.org/drawingml/2006/main" xmlns:r="http://schemas.openxmlformats.org/officeDocument/2006/relationships" xmlns:p="http://schemas.openxmlformats.org/presentationml/2006/main" type="tx">
  <p:cSld name="3_table">
    <p:bg>
      <p:bgPr>
        <a:solidFill>
          <a:srgbClr val="FFFFFF"/>
        </a:solidFill>
        <a:effectLst/>
      </p:bgPr>
    </p:bg>
    <p:spTree>
      <p:nvGrpSpPr>
        <p:cNvPr id="1" name=""/>
        <p:cNvGrpSpPr/>
        <p:nvPr/>
      </p:nvGrpSpPr>
      <p:grpSpPr>
        <a:xfrm>
          <a:off x="0" y="0"/>
          <a:ext cx="0" cy="0"/>
          <a:chOff x="0" y="0"/>
          <a:chExt cx="0" cy="0"/>
        </a:xfrm>
      </p:grpSpPr>
      <p:sp>
        <p:nvSpPr>
          <p:cNvPr id="1275"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76" name="Body Level One…"/>
          <p:cNvSpPr txBox="1">
            <a:spLocks noGrp="1"/>
          </p:cNvSpPr>
          <p:nvPr>
            <p:ph type="body" sz="quarter" idx="1"/>
          </p:nvPr>
        </p:nvSpPr>
        <p:spPr>
          <a:xfrm>
            <a:off x="228600" y="192023"/>
            <a:ext cx="1828800" cy="440899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463443288"/>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a:extLst>
              <a:ext uri="{FF2B5EF4-FFF2-40B4-BE49-F238E27FC236}">
                <a16:creationId xmlns:a16="http://schemas.microsoft.com/office/drawing/2014/main" id="{74E82EAA-A267-5F44-96AB-8E89BBA8D855}"/>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354069545"/>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x">
  <p:cSld name="3_blank (with footer)">
    <p:bg>
      <p:bgPr>
        <a:solidFill>
          <a:srgbClr val="FFFFFF"/>
        </a:solidFill>
        <a:effectLst/>
      </p:bgPr>
    </p:bg>
    <p:spTree>
      <p:nvGrpSpPr>
        <p:cNvPr id="1" name=""/>
        <p:cNvGrpSpPr/>
        <p:nvPr/>
      </p:nvGrpSpPr>
      <p:grpSpPr>
        <a:xfrm>
          <a:off x="0" y="0"/>
          <a:ext cx="0" cy="0"/>
          <a:chOff x="0" y="0"/>
          <a:chExt cx="0" cy="0"/>
        </a:xfrm>
      </p:grpSpPr>
      <p:sp>
        <p:nvSpPr>
          <p:cNvPr id="1283"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Tree>
    <p:extLst>
      <p:ext uri="{BB962C8B-B14F-4D97-AF65-F5344CB8AC3E}">
        <p14:creationId xmlns:p14="http://schemas.microsoft.com/office/powerpoint/2010/main" val="3243239526"/>
      </p:ext>
    </p:extLst>
  </p:cSld>
  <p:clrMapOvr>
    <a:masterClrMapping/>
  </p:clrMapOvr>
  <p:transition spd="med"/>
</p:sldLayout>
</file>

<file path=ppt/slideLayouts/slideLayout171.xml><?xml version="1.0" encoding="utf-8"?>
<p:sldLayout xmlns:a="http://schemas.openxmlformats.org/drawingml/2006/main" xmlns:r="http://schemas.openxmlformats.org/officeDocument/2006/relationships" xmlns:p="http://schemas.openxmlformats.org/presentationml/2006/main" type="tx">
  <p:cSld name="3_blank (no footer)">
    <p:bg>
      <p:bgPr>
        <a:solidFill>
          <a:srgbClr val="FFFFFF"/>
        </a:solidFill>
        <a:effectLst/>
      </p:bgPr>
    </p:bg>
    <p:spTree>
      <p:nvGrpSpPr>
        <p:cNvPr id="1" name=""/>
        <p:cNvGrpSpPr/>
        <p:nvPr/>
      </p:nvGrpSpPr>
      <p:grpSpPr>
        <a:xfrm>
          <a:off x="0" y="0"/>
          <a:ext cx="0" cy="0"/>
          <a:chOff x="0" y="0"/>
          <a:chExt cx="0" cy="0"/>
        </a:xfrm>
      </p:grpSpPr>
      <p:sp>
        <p:nvSpPr>
          <p:cNvPr id="1290"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333570981"/>
      </p:ext>
    </p:extLst>
  </p:cSld>
  <p:clrMapOvr>
    <a:masterClrMapping/>
  </p:clrMapOvr>
  <p:transition spd="med"/>
</p:sldLayout>
</file>

<file path=ppt/slideLayouts/slideLayout172.xml><?xml version="1.0" encoding="utf-8"?>
<p:sldLayout xmlns:a="http://schemas.openxmlformats.org/drawingml/2006/main" xmlns:r="http://schemas.openxmlformats.org/officeDocument/2006/relationships" xmlns:p="http://schemas.openxmlformats.org/presentationml/2006/main" type="tx">
  <p:cSld name="3_Thank you">
    <p:bg>
      <p:bgPr>
        <a:solidFill>
          <a:srgbClr val="FFFFFF"/>
        </a:solidFill>
        <a:effectLst/>
      </p:bgPr>
    </p:bg>
    <p:spTree>
      <p:nvGrpSpPr>
        <p:cNvPr id="1" name=""/>
        <p:cNvGrpSpPr/>
        <p:nvPr/>
      </p:nvGrpSpPr>
      <p:grpSpPr>
        <a:xfrm>
          <a:off x="0" y="0"/>
          <a:ext cx="0" cy="0"/>
          <a:chOff x="0" y="0"/>
          <a:chExt cx="0" cy="0"/>
        </a:xfrm>
      </p:grpSpPr>
      <p:sp>
        <p:nvSpPr>
          <p:cNvPr id="1297" name="Title Text"/>
          <p:cNvSpPr txBox="1">
            <a:spLocks noGrp="1"/>
          </p:cNvSpPr>
          <p:nvPr>
            <p:ph type="title"/>
          </p:nvPr>
        </p:nvSpPr>
        <p:spPr>
          <a:xfrm>
            <a:off x="228600" y="201168"/>
            <a:ext cx="4114800" cy="855726"/>
          </a:xfrm>
          <a:prstGeom prst="rect">
            <a:avLst/>
          </a:prstGeom>
        </p:spPr>
        <p:txBody>
          <a:bodyPr>
            <a:normAutofit/>
          </a:bodyPr>
          <a:lstStyle>
            <a:lvl1pPr>
              <a:defRPr>
                <a:solidFill>
                  <a:srgbClr val="000000"/>
                </a:solidFill>
              </a:defRPr>
            </a:lvl1pPr>
          </a:lstStyle>
          <a:p>
            <a:r>
              <a:t>Title Text</a:t>
            </a:r>
          </a:p>
        </p:txBody>
      </p:sp>
      <p:sp>
        <p:nvSpPr>
          <p:cNvPr id="1298"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sp>
        <p:nvSpPr>
          <p:cNvPr id="1299"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200" algn="r"/>
              </a:tabLst>
              <a:defRPr sz="1100">
                <a:solidFill>
                  <a:srgbClr val="000000"/>
                </a:solidFill>
              </a:defRPr>
            </a:lvl1pPr>
            <a:lvl2pPr marL="135958" indent="-135958">
              <a:spcBef>
                <a:spcPts val="0"/>
              </a:spcBef>
              <a:tabLst>
                <a:tab pos="4013200" algn="r"/>
              </a:tabLst>
              <a:defRPr sz="1100">
                <a:solidFill>
                  <a:srgbClr val="000000"/>
                </a:solidFill>
              </a:defRPr>
            </a:lvl2pPr>
            <a:lvl3pPr marL="359795" indent="-135958">
              <a:spcBef>
                <a:spcPts val="0"/>
              </a:spcBef>
              <a:tabLst>
                <a:tab pos="4013200" algn="r"/>
              </a:tabLst>
              <a:defRPr sz="1100">
                <a:solidFill>
                  <a:srgbClr val="000000"/>
                </a:solidFill>
              </a:defRPr>
            </a:lvl3pPr>
            <a:lvl4pPr marL="589416" indent="-132216">
              <a:spcBef>
                <a:spcPts val="0"/>
              </a:spcBef>
              <a:tabLst>
                <a:tab pos="4013200" algn="r"/>
              </a:tabLst>
              <a:defRPr sz="1100">
                <a:solidFill>
                  <a:srgbClr val="000000"/>
                </a:solidFill>
              </a:defRPr>
            </a:lvl4pPr>
            <a:lvl5pPr marL="766195" indent="-135958">
              <a:spcBef>
                <a:spcPts val="0"/>
              </a:spcBef>
              <a:tabLst>
                <a:tab pos="4013200" algn="r"/>
              </a:tabLst>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553364640"/>
      </p:ext>
    </p:extLst>
  </p:cSld>
  <p:clrMapOvr>
    <a:masterClrMapping/>
  </p:clrMapOvr>
  <p:transition spd="med"/>
</p:sldLayout>
</file>

<file path=ppt/slideLayouts/slideLayout173.xml><?xml version="1.0" encoding="utf-8"?>
<p:sldLayout xmlns:a="http://schemas.openxmlformats.org/drawingml/2006/main" xmlns:r="http://schemas.openxmlformats.org/officeDocument/2006/relationships" xmlns:p="http://schemas.openxmlformats.org/presentationml/2006/main" type="tx">
  <p:cSld name="3_ibm sign-off">
    <p:bg>
      <p:bgPr>
        <a:solidFill>
          <a:srgbClr val="FFFFFF"/>
        </a:solidFill>
        <a:effectLst/>
      </p:bgPr>
    </p:bg>
    <p:spTree>
      <p:nvGrpSpPr>
        <p:cNvPr id="1" name=""/>
        <p:cNvGrpSpPr/>
        <p:nvPr/>
      </p:nvGrpSpPr>
      <p:grpSpPr>
        <a:xfrm>
          <a:off x="0" y="0"/>
          <a:ext cx="0" cy="0"/>
          <a:chOff x="0" y="0"/>
          <a:chExt cx="0" cy="0"/>
        </a:xfrm>
      </p:grpSpPr>
      <p:sp>
        <p:nvSpPr>
          <p:cNvPr id="1306" name="Slide Number"/>
          <p:cNvSpPr txBox="1">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t>‹#›</a:t>
            </a:fld>
            <a:endParaRPr/>
          </a:p>
        </p:txBody>
      </p:sp>
      <p:pic>
        <p:nvPicPr>
          <p:cNvPr id="1307" name="Picture 4" descr="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25952" y="2186150"/>
            <a:ext cx="1297610" cy="526098"/>
          </a:xfrm>
          <a:prstGeom prst="rect">
            <a:avLst/>
          </a:prstGeom>
          <a:ln w="12700">
            <a:miter lim="400000"/>
          </a:ln>
        </p:spPr>
      </p:pic>
    </p:spTree>
    <p:extLst>
      <p:ext uri="{BB962C8B-B14F-4D97-AF65-F5344CB8AC3E}">
        <p14:creationId xmlns:p14="http://schemas.microsoft.com/office/powerpoint/2010/main" val="1865592727"/>
      </p:ext>
    </p:extLst>
  </p:cSld>
  <p:clrMapOvr>
    <a:masterClrMapping/>
  </p:clrMapOvr>
  <p:transition spd="med"/>
</p:sldLayout>
</file>

<file path=ppt/slideLayouts/slideLayout174.xml><?xml version="1.0" encoding="utf-8"?>
<p:sldLayout xmlns:a="http://schemas.openxmlformats.org/drawingml/2006/main" xmlns:r="http://schemas.openxmlformats.org/officeDocument/2006/relationships" xmlns:p="http://schemas.openxmlformats.org/presentationml/2006/main" type="tx" preserve="1">
  <p:cSld name="2_Fast Start 2020 Title Slide">
    <p:bg>
      <p:bgPr>
        <a:gradFill flip="none" rotWithShape="1">
          <a:gsLst>
            <a:gs pos="0">
              <a:srgbClr val="0645CE"/>
            </a:gs>
            <a:gs pos="49917">
              <a:srgbClr val="0631A6"/>
            </a:gs>
            <a:gs pos="100000">
              <a:srgbClr val="062186"/>
            </a:gs>
          </a:gsLst>
          <a:lin ang="0" scaled="0"/>
        </a:gradFill>
        <a:effectLst/>
      </p:bgPr>
    </p:bg>
    <p:spTree>
      <p:nvGrpSpPr>
        <p:cNvPr id="1" name=""/>
        <p:cNvGrpSpPr/>
        <p:nvPr/>
      </p:nvGrpSpPr>
      <p:grpSpPr>
        <a:xfrm>
          <a:off x="0" y="0"/>
          <a:ext cx="0" cy="0"/>
          <a:chOff x="0" y="0"/>
          <a:chExt cx="0" cy="0"/>
        </a:xfrm>
      </p:grpSpPr>
      <p:sp>
        <p:nvSpPr>
          <p:cNvPr id="1314" name="IBM Cloud Fast Start 2020"/>
          <p:cNvSpPr txBox="1"/>
          <p:nvPr/>
        </p:nvSpPr>
        <p:spPr>
          <a:xfrm>
            <a:off x="254000" y="4607559"/>
            <a:ext cx="823300" cy="276999"/>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45719" rIns="45719">
            <a:spAutoFit/>
          </a:bodyPr>
          <a:lstStyle/>
          <a:p>
            <a:pPr>
              <a:defRPr sz="1200">
                <a:solidFill>
                  <a:srgbClr val="FFFFFF"/>
                </a:solidFill>
              </a:defRPr>
            </a:pPr>
            <a:r>
              <a:rPr dirty="0"/>
              <a:t>IBM </a:t>
            </a:r>
            <a:r>
              <a:rPr dirty="0">
                <a:latin typeface="IBM Plex Sans SemiBold"/>
                <a:ea typeface="IBM Plex Sans SemiBold"/>
                <a:cs typeface="IBM Plex Sans SemiBold"/>
                <a:sym typeface="IBM Plex Sans SemiBold"/>
              </a:rPr>
              <a:t>Cloud</a:t>
            </a:r>
            <a:endParaRPr dirty="0"/>
          </a:p>
        </p:txBody>
      </p:sp>
      <p:pic>
        <p:nvPicPr>
          <p:cNvPr id="1317" name="IBM_Cloud_Icon_White.png" descr="IBM_Cloud_Icon_White.png"/>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076413" y="110791"/>
            <a:ext cx="898399" cy="842250"/>
          </a:xfrm>
          <a:prstGeom prst="rect">
            <a:avLst/>
          </a:prstGeom>
          <a:ln w="12700">
            <a:miter lim="400000"/>
          </a:ln>
        </p:spPr>
      </p:pic>
    </p:spTree>
    <p:extLst>
      <p:ext uri="{BB962C8B-B14F-4D97-AF65-F5344CB8AC3E}">
        <p14:creationId xmlns:p14="http://schemas.microsoft.com/office/powerpoint/2010/main" val="1523074089"/>
      </p:ext>
    </p:extLst>
  </p:cSld>
  <p:clrMapOvr>
    <a:masterClrMapping/>
  </p:clrMapOvr>
  <p:transition spd="med"/>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600" y="203782"/>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93812" y="241301"/>
            <a:ext cx="521589" cy="211455"/>
          </a:xfrm>
          <a:prstGeom prst="rect">
            <a:avLst/>
          </a:prstGeom>
        </p:spPr>
      </p:pic>
      <p:pic>
        <p:nvPicPr>
          <p:cNvPr id="14" name="Picture 13"/>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410748" y="4604933"/>
            <a:ext cx="1574103" cy="398967"/>
          </a:xfrm>
          <a:prstGeom prst="rect">
            <a:avLst/>
          </a:prstGeom>
        </p:spPr>
      </p:pic>
      <p:pic>
        <p:nvPicPr>
          <p:cNvPr id="7" name="BCK_PEG_[01].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497298" y="1621625"/>
            <a:ext cx="2149404" cy="1900252"/>
          </a:xfrm>
          <a:prstGeom prst="rect">
            <a:avLst/>
          </a:prstGeom>
          <a:ln w="12700">
            <a:miter lim="400000"/>
          </a:ln>
        </p:spPr>
      </p:pic>
      <p:sp>
        <p:nvSpPr>
          <p:cNvPr id="8" name="Footer Placeholder 8">
            <a:extLst>
              <a:ext uri="{FF2B5EF4-FFF2-40B4-BE49-F238E27FC236}">
                <a16:creationId xmlns:a16="http://schemas.microsoft.com/office/drawing/2014/main" id="{F2C0F0C5-4852-DF40-A3CD-C4862748A837}"/>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3185795020"/>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
        <p:nvSpPr>
          <p:cNvPr id="6" name="Footer Placeholder 8">
            <a:extLst>
              <a:ext uri="{FF2B5EF4-FFF2-40B4-BE49-F238E27FC236}">
                <a16:creationId xmlns:a16="http://schemas.microsoft.com/office/drawing/2014/main" id="{4878CD88-60E8-204C-9AF2-5D1B8860F132}"/>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699779150"/>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076" algn="dec"/>
              </a:tabLst>
              <a:defRPr/>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076"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1100"/>
              </a:spcBef>
              <a:spcAft>
                <a:spcPts val="0"/>
              </a:spcAft>
              <a:buClrTx/>
              <a:buSzTx/>
              <a:buFont typeface="Arial"/>
              <a:buNone/>
              <a:tabLst>
                <a:tab pos="40232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a:extLst>
              <a:ext uri="{FF2B5EF4-FFF2-40B4-BE49-F238E27FC236}">
                <a16:creationId xmlns:a16="http://schemas.microsoft.com/office/drawing/2014/main" id="{DE1FC2A9-956E-7E43-8068-766C580DA43E}"/>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010527500"/>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Footer Placeholder 8">
            <a:extLst>
              <a:ext uri="{FF2B5EF4-FFF2-40B4-BE49-F238E27FC236}">
                <a16:creationId xmlns:a16="http://schemas.microsoft.com/office/drawing/2014/main" id="{6CFE29AF-6A99-1348-9209-8B4DA5E94771}"/>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2022803569"/>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3"/>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
        <p:nvSpPr>
          <p:cNvPr id="7" name="Footer Placeholder 8">
            <a:extLst>
              <a:ext uri="{FF2B5EF4-FFF2-40B4-BE49-F238E27FC236}">
                <a16:creationId xmlns:a16="http://schemas.microsoft.com/office/drawing/2014/main" id="{9D56E040-7711-554C-B777-87E488BF1764}"/>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371880295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2747A7A6-C6C0-F94B-B37B-4ED6C16FA524}"/>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962635556"/>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7"/>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6916336D-8536-0646-81DF-0C0000185DE0}"/>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964120589"/>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5187462" cy="4520805"/>
          </a:xfrm>
        </p:spPr>
        <p:txBody>
          <a:bodyPr/>
          <a:lstStyle>
            <a:lvl1pPr marL="117472" indent="-117472">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DA295A26-7FE7-C84D-8C05-2C0A28CD7A70}"/>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3976243868"/>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4"/>
            <a:ext cx="4114800" cy="300037"/>
          </a:xfrm>
        </p:spPr>
        <p:txBody>
          <a:bodyPr/>
          <a:lstStyle>
            <a:lvl1pPr>
              <a:defRPr sz="1100"/>
            </a:lvl1pPr>
          </a:lstStyle>
          <a:p>
            <a:pPr lvl="0"/>
            <a:r>
              <a:rPr lang="en-US"/>
              <a:t>Click to edit Master text styles</a:t>
            </a:r>
          </a:p>
        </p:txBody>
      </p:sp>
      <p:sp>
        <p:nvSpPr>
          <p:cNvPr id="7" name="Footer Placeholder 8">
            <a:extLst>
              <a:ext uri="{FF2B5EF4-FFF2-40B4-BE49-F238E27FC236}">
                <a16:creationId xmlns:a16="http://schemas.microsoft.com/office/drawing/2014/main" id="{16256338-709E-D84C-B5D1-24B891E4D76C}"/>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2620880158"/>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3"/>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a:extLst>
              <a:ext uri="{FF2B5EF4-FFF2-40B4-BE49-F238E27FC236}">
                <a16:creationId xmlns:a16="http://schemas.microsoft.com/office/drawing/2014/main" id="{54C9F78C-10E9-9F43-88A1-06F030607339}"/>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511954390"/>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a:extLst>
              <a:ext uri="{FF2B5EF4-FFF2-40B4-BE49-F238E27FC236}">
                <a16:creationId xmlns:a16="http://schemas.microsoft.com/office/drawing/2014/main" id="{D668B062-0375-3A45-9C15-EFD059B87878}"/>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3116036986"/>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Content Placeholder 5"/>
          <p:cNvSpPr>
            <a:spLocks noGrp="1"/>
          </p:cNvSpPr>
          <p:nvPr>
            <p:ph sz="quarter" idx="12"/>
          </p:nvPr>
        </p:nvSpPr>
        <p:spPr>
          <a:xfrm>
            <a:off x="228600" y="995519"/>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9"/>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8BE5F0C8-5B01-2F4B-B40D-9EEEAA62800D}"/>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155382837"/>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0"/>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a:extLst>
              <a:ext uri="{FF2B5EF4-FFF2-40B4-BE49-F238E27FC236}">
                <a16:creationId xmlns:a16="http://schemas.microsoft.com/office/drawing/2014/main" id="{54A54FDD-E5E2-9649-9B74-51CA7EF3FEBE}"/>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84934691"/>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1"/>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AC615A4F-1A41-D441-921B-697824EAAF0A}"/>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82174090"/>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228600" y="1097280"/>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0"/>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8">
            <a:extLst>
              <a:ext uri="{FF2B5EF4-FFF2-40B4-BE49-F238E27FC236}">
                <a16:creationId xmlns:a16="http://schemas.microsoft.com/office/drawing/2014/main" id="{2E8CEC88-DA55-4644-8DDD-3486DF124A6E}"/>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247409497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6C1FFFF4-5EEB-3D40-8C73-08331D4DC876}"/>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418969565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BD4BE461-559D-0442-B447-E76E8C585376}"/>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2021476841"/>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24713"/>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9"/>
            <a:ext cx="4114800" cy="300037"/>
          </a:xfrm>
        </p:spPr>
        <p:txBody>
          <a:bodyPr/>
          <a:lstStyle>
            <a:lvl1pPr>
              <a:defRPr sz="1100"/>
            </a:lvl1pPr>
          </a:lstStyle>
          <a:p>
            <a:pPr lvl="0"/>
            <a:r>
              <a:rPr lang="en-US"/>
              <a:t>Click to edit Master text styles</a:t>
            </a:r>
          </a:p>
        </p:txBody>
      </p:sp>
      <p:sp>
        <p:nvSpPr>
          <p:cNvPr id="8" name="Footer Placeholder 8">
            <a:extLst>
              <a:ext uri="{FF2B5EF4-FFF2-40B4-BE49-F238E27FC236}">
                <a16:creationId xmlns:a16="http://schemas.microsoft.com/office/drawing/2014/main" id="{7BD2CFF6-285F-AF41-BE93-0C46743D2F2E}"/>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702588406"/>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a:extLst>
              <a:ext uri="{FF2B5EF4-FFF2-40B4-BE49-F238E27FC236}">
                <a16:creationId xmlns:a16="http://schemas.microsoft.com/office/drawing/2014/main" id="{74E82EAA-A267-5F44-96AB-8E89BBA8D855}"/>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4213639492"/>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2747A7A6-C6C0-F94B-B37B-4ED6C16FA524}"/>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185777178"/>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BD4BE461-559D-0442-B447-E76E8C585376}"/>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3242600906"/>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182881"/>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1"/>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9" name="Footer Placeholder 8">
            <a:extLst>
              <a:ext uri="{FF2B5EF4-FFF2-40B4-BE49-F238E27FC236}">
                <a16:creationId xmlns:a16="http://schemas.microsoft.com/office/drawing/2014/main" id="{B5373C32-3F07-B84E-9229-CF98A6AA6BE4}"/>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486897795"/>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0"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C5668873-93F2-A249-924F-75FD8A6B0F6B}"/>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331892955"/>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0"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79564282-D29B-D54B-959A-91E19A7DF9E4}"/>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773037243"/>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0"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8">
            <a:extLst>
              <a:ext uri="{FF2B5EF4-FFF2-40B4-BE49-F238E27FC236}">
                <a16:creationId xmlns:a16="http://schemas.microsoft.com/office/drawing/2014/main" id="{DC8E15E6-931F-964F-9029-E4C2AF63FAF4}"/>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2143074810"/>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CD270A92-8A8D-8549-9C06-C9F8CA00EB35}"/>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600005390"/>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Footer Placeholder 8">
            <a:extLst>
              <a:ext uri="{FF2B5EF4-FFF2-40B4-BE49-F238E27FC236}">
                <a16:creationId xmlns:a16="http://schemas.microsoft.com/office/drawing/2014/main" id="{45024D91-3805-3E41-B3B2-1AD203ECF923}"/>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408648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
        <p:nvSpPr>
          <p:cNvPr id="6" name="Footer Placeholder 8">
            <a:extLst>
              <a:ext uri="{FF2B5EF4-FFF2-40B4-BE49-F238E27FC236}">
                <a16:creationId xmlns:a16="http://schemas.microsoft.com/office/drawing/2014/main" id="{4878CD88-60E8-204C-9AF2-5D1B8860F132}"/>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1825756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9" name="Footer Placeholder 8">
            <a:extLst>
              <a:ext uri="{FF2B5EF4-FFF2-40B4-BE49-F238E27FC236}">
                <a16:creationId xmlns:a16="http://schemas.microsoft.com/office/drawing/2014/main" id="{B5373C32-3F07-B84E-9229-CF98A6AA6BE4}"/>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769971147"/>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097281"/>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a:extLst>
              <a:ext uri="{FF2B5EF4-FFF2-40B4-BE49-F238E27FC236}">
                <a16:creationId xmlns:a16="http://schemas.microsoft.com/office/drawing/2014/main" id="{1F5AA06F-1853-274D-9541-8FD0AFC7543B}"/>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3688214378"/>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t>IBM Cloud / DOC ID / Month XX, 2018 / © 2018 IBM Corporation</a:t>
            </a:r>
            <a:endParaRPr lang="en-US"/>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02364749"/>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9"/>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a:extLst>
              <a:ext uri="{FF2B5EF4-FFF2-40B4-BE49-F238E27FC236}">
                <a16:creationId xmlns:a16="http://schemas.microsoft.com/office/drawing/2014/main" id="{3F4D6FCD-610C-9546-828A-FF3752D463C5}"/>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2882633578"/>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
        <p:nvSpPr>
          <p:cNvPr id="8" name="Footer Placeholder 8">
            <a:extLst>
              <a:ext uri="{FF2B5EF4-FFF2-40B4-BE49-F238E27FC236}">
                <a16:creationId xmlns:a16="http://schemas.microsoft.com/office/drawing/2014/main" id="{1FFC8D65-E7EB-E34B-9010-2312D7999B4E}"/>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918030040"/>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2" indent="-117472">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886E201D-7F54-2C45-A2F0-1D8222F5CB3D}"/>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3269131459"/>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92025"/>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6"/>
            <a:ext cx="6400800" cy="4597400"/>
          </a:xfrm>
        </p:spPr>
        <p:txBody>
          <a:bodyPr/>
          <a:lstStyle/>
          <a:p>
            <a:r>
              <a:rPr lang="en-US"/>
              <a:t>Click icon to add table</a:t>
            </a:r>
          </a:p>
        </p:txBody>
      </p:sp>
      <p:sp>
        <p:nvSpPr>
          <p:cNvPr id="8" name="Footer Placeholder 8">
            <a:extLst>
              <a:ext uri="{FF2B5EF4-FFF2-40B4-BE49-F238E27FC236}">
                <a16:creationId xmlns:a16="http://schemas.microsoft.com/office/drawing/2014/main" id="{9FCF6BA5-8737-8647-B457-55AF4CB191BA}"/>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3265764522"/>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7E9115E2-E8CB-3F45-876A-AEA6D0822148}"/>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244342859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2717854"/>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076" algn="dec"/>
              </a:tabLst>
              <a:defRPr sz="1100"/>
            </a:lvl1pPr>
            <a:lvl2pPr marL="173034" indent="-173034">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89" rtl="0" eaLnBrk="1" fontAlgn="auto" latinLnBrk="0" hangingPunct="1">
              <a:lnSpc>
                <a:spcPct val="100000"/>
              </a:lnSpc>
              <a:spcBef>
                <a:spcPts val="0"/>
              </a:spcBef>
              <a:spcAft>
                <a:spcPts val="0"/>
              </a:spcAft>
              <a:buClrTx/>
              <a:buSzTx/>
              <a:buFont typeface="Arial"/>
              <a:buNone/>
              <a:tabLst>
                <a:tab pos="4023260" algn="r"/>
              </a:tabLst>
              <a:defRPr/>
            </a:pPr>
            <a:r>
              <a:rPr lang="en-US" dirty="0"/>
              <a:t>Click to edit Master text styles</a:t>
            </a:r>
          </a:p>
        </p:txBody>
      </p:sp>
      <p:sp>
        <p:nvSpPr>
          <p:cNvPr id="7" name="Footer Placeholder 8">
            <a:extLst>
              <a:ext uri="{FF2B5EF4-FFF2-40B4-BE49-F238E27FC236}">
                <a16:creationId xmlns:a16="http://schemas.microsoft.com/office/drawing/2014/main" id="{212ED8E7-1C05-C344-9714-296D6D447CD4}"/>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4062267046"/>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25953" y="2186151"/>
            <a:ext cx="1292094" cy="526097"/>
          </a:xfrm>
          <a:prstGeom prst="rect">
            <a:avLst/>
          </a:prstGeom>
        </p:spPr>
      </p:pic>
      <p:sp>
        <p:nvSpPr>
          <p:cNvPr id="5" name="Footer Placeholder 8">
            <a:extLst>
              <a:ext uri="{FF2B5EF4-FFF2-40B4-BE49-F238E27FC236}">
                <a16:creationId xmlns:a16="http://schemas.microsoft.com/office/drawing/2014/main" id="{69074603-6044-2244-83E6-C924B95D0672}"/>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95213021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C5668873-93F2-A249-924F-75FD8A6B0F6B}"/>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961589385"/>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Tree>
    <p:extLst>
      <p:ext uri="{BB962C8B-B14F-4D97-AF65-F5344CB8AC3E}">
        <p14:creationId xmlns:p14="http://schemas.microsoft.com/office/powerpoint/2010/main" val="3193036721"/>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1_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3" name="Footer Placeholder"/>
          <p:cNvSpPr>
            <a:spLocks noGrp="1"/>
          </p:cNvSpPr>
          <p:nvPr>
            <p:ph type="ftr" sz="quarter" idx="10"/>
          </p:nvPr>
        </p:nvSpPr>
        <p:spPr/>
        <p:txBody>
          <a:bodyPr/>
          <a:lstStyle/>
          <a:p>
            <a:r>
              <a:rPr lang="en-US" dirty="0"/>
              <a:t>Group Name / DOC ID / Month XX, 2019 / © 2019 IBM Corporation</a:t>
            </a:r>
          </a:p>
        </p:txBody>
      </p:sp>
    </p:spTree>
    <p:extLst>
      <p:ext uri="{BB962C8B-B14F-4D97-AF65-F5344CB8AC3E}">
        <p14:creationId xmlns:p14="http://schemas.microsoft.com/office/powerpoint/2010/main" val="1146283758"/>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de-DE" dirty="0"/>
              <a:t>IBM Cloud / DOC ID / </a:t>
            </a:r>
            <a:r>
              <a:rPr lang="de-DE" dirty="0" err="1"/>
              <a:t>Month</a:t>
            </a:r>
            <a:r>
              <a:rPr lang="de-DE" dirty="0"/>
              <a:t> XX, 2018 / © 2018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36235" algn="dec"/>
              </a:tabLst>
              <a:defRPr/>
            </a:lvl1pPr>
            <a:lvl2pPr marL="172865" indent="-172865">
              <a:spcBef>
                <a:spcPts val="0"/>
              </a:spcBef>
              <a:tabLst/>
              <a:defRPr/>
            </a:lvl2pPr>
            <a:lvl3pPr>
              <a:spcBef>
                <a:spcPts val="0"/>
              </a:spcBef>
              <a:defRPr/>
            </a:lvl3pPr>
            <a:lvl4pPr>
              <a:spcBef>
                <a:spcPts val="0"/>
              </a:spcBef>
              <a:defRPr/>
            </a:lvl4pPr>
            <a:lvl5pPr>
              <a:spcBef>
                <a:spcPts val="0"/>
              </a:spcBef>
              <a:defRPr/>
            </a:lvl5pPr>
          </a:lstStyle>
          <a:p>
            <a:pPr marL="0" marR="0" lvl="0" indent="0" algn="l" defTabSz="456743" rtl="0" eaLnBrk="1" fontAlgn="auto" latinLnBrk="0" hangingPunct="1">
              <a:lnSpc>
                <a:spcPct val="100000"/>
              </a:lnSpc>
              <a:spcBef>
                <a:spcPts val="0"/>
              </a:spcBef>
              <a:spcAft>
                <a:spcPts val="0"/>
              </a:spcAft>
              <a:buClrTx/>
              <a:buSzTx/>
              <a:buFont typeface="Arial"/>
              <a:buNone/>
              <a:tabLst>
                <a:tab pos="4019337" algn="r"/>
              </a:tabLst>
              <a:defRPr/>
            </a:pPr>
            <a:r>
              <a:rPr lang="en-US"/>
              <a:t>Click to edit Master text styles</a:t>
            </a:r>
          </a:p>
          <a:p>
            <a:pPr marL="0" marR="0" lvl="1" indent="0" algn="l" defTabSz="456743" rtl="0" eaLnBrk="1" fontAlgn="auto" latinLnBrk="0" hangingPunct="1">
              <a:lnSpc>
                <a:spcPct val="100000"/>
              </a:lnSpc>
              <a:spcBef>
                <a:spcPts val="0"/>
              </a:spcBef>
              <a:spcAft>
                <a:spcPts val="0"/>
              </a:spcAft>
              <a:buClrTx/>
              <a:buSzTx/>
              <a:buFont typeface="Arial"/>
              <a:buNone/>
              <a:tabLst>
                <a:tab pos="4019337" algn="r"/>
              </a:tabLst>
              <a:defRPr/>
            </a:pPr>
            <a:r>
              <a:rPr lang="en-US"/>
              <a:t>Second level</a:t>
            </a:r>
          </a:p>
          <a:p>
            <a:pPr marL="0" marR="0" lvl="2" indent="0" algn="l" defTabSz="456743" rtl="0" eaLnBrk="1" fontAlgn="auto" latinLnBrk="0" hangingPunct="1">
              <a:lnSpc>
                <a:spcPct val="100000"/>
              </a:lnSpc>
              <a:spcBef>
                <a:spcPts val="0"/>
              </a:spcBef>
              <a:spcAft>
                <a:spcPts val="0"/>
              </a:spcAft>
              <a:buClrTx/>
              <a:buSzTx/>
              <a:buFont typeface="Arial"/>
              <a:buNone/>
              <a:tabLst>
                <a:tab pos="4019337" algn="r"/>
              </a:tabLst>
              <a:defRPr/>
            </a:pPr>
            <a:r>
              <a:rPr lang="en-US"/>
              <a:t>Third level</a:t>
            </a:r>
          </a:p>
          <a:p>
            <a:pPr marL="0" marR="0" lvl="3" indent="0" algn="l" defTabSz="456743" rtl="0" eaLnBrk="1" fontAlgn="auto" latinLnBrk="0" hangingPunct="1">
              <a:lnSpc>
                <a:spcPct val="100000"/>
              </a:lnSpc>
              <a:spcBef>
                <a:spcPts val="0"/>
              </a:spcBef>
              <a:spcAft>
                <a:spcPts val="0"/>
              </a:spcAft>
              <a:buClrTx/>
              <a:buSzTx/>
              <a:buFont typeface="Arial"/>
              <a:buNone/>
              <a:tabLst>
                <a:tab pos="4019337" algn="r"/>
              </a:tabLst>
              <a:defRPr/>
            </a:pPr>
            <a:r>
              <a:rPr lang="en-US"/>
              <a:t>Fourth level</a:t>
            </a:r>
          </a:p>
          <a:p>
            <a:pPr marL="0" marR="0" lvl="4" indent="0" algn="l" defTabSz="456743" rtl="0" eaLnBrk="1" fontAlgn="auto" latinLnBrk="0" hangingPunct="1">
              <a:lnSpc>
                <a:spcPct val="100000"/>
              </a:lnSpc>
              <a:spcBef>
                <a:spcPts val="0"/>
              </a:spcBef>
              <a:spcAft>
                <a:spcPts val="0"/>
              </a:spcAft>
              <a:buClrTx/>
              <a:buSzTx/>
              <a:buFont typeface="Arial"/>
              <a:buNone/>
              <a:tabLst>
                <a:tab pos="4019337"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3623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6743" rtl="0" eaLnBrk="1" fontAlgn="auto" latinLnBrk="0" hangingPunct="1">
              <a:lnSpc>
                <a:spcPct val="100000"/>
              </a:lnSpc>
              <a:spcBef>
                <a:spcPts val="1099"/>
              </a:spcBef>
              <a:spcAft>
                <a:spcPts val="0"/>
              </a:spcAft>
              <a:buClrTx/>
              <a:buSzTx/>
              <a:buFont typeface="Arial"/>
              <a:buNone/>
              <a:tabLst>
                <a:tab pos="4019337" algn="r"/>
              </a:tabLst>
              <a:defRPr/>
            </a:pPr>
            <a:r>
              <a:rPr lang="en-US"/>
              <a:t>Click to edit Master text styles</a:t>
            </a:r>
          </a:p>
          <a:p>
            <a:pPr marL="0" marR="0" lvl="1" indent="0" algn="l" defTabSz="456743" rtl="0" eaLnBrk="1" fontAlgn="auto" latinLnBrk="0" hangingPunct="1">
              <a:lnSpc>
                <a:spcPct val="100000"/>
              </a:lnSpc>
              <a:spcBef>
                <a:spcPts val="1099"/>
              </a:spcBef>
              <a:spcAft>
                <a:spcPts val="0"/>
              </a:spcAft>
              <a:buClrTx/>
              <a:buSzTx/>
              <a:buFont typeface="Arial"/>
              <a:buNone/>
              <a:tabLst>
                <a:tab pos="4019337" algn="r"/>
              </a:tabLst>
              <a:defRPr/>
            </a:pPr>
            <a:r>
              <a:rPr lang="en-US"/>
              <a:t>Second level</a:t>
            </a:r>
          </a:p>
          <a:p>
            <a:pPr marL="0" marR="0" lvl="2" indent="0" algn="l" defTabSz="456743" rtl="0" eaLnBrk="1" fontAlgn="auto" latinLnBrk="0" hangingPunct="1">
              <a:lnSpc>
                <a:spcPct val="100000"/>
              </a:lnSpc>
              <a:spcBef>
                <a:spcPts val="1099"/>
              </a:spcBef>
              <a:spcAft>
                <a:spcPts val="0"/>
              </a:spcAft>
              <a:buClrTx/>
              <a:buSzTx/>
              <a:buFont typeface="Arial"/>
              <a:buNone/>
              <a:tabLst>
                <a:tab pos="4019337" algn="r"/>
              </a:tabLst>
              <a:defRPr/>
            </a:pPr>
            <a:r>
              <a:rPr lang="en-US"/>
              <a:t>Third level</a:t>
            </a:r>
          </a:p>
          <a:p>
            <a:pPr marL="0" marR="0" lvl="3" indent="0" algn="l" defTabSz="456743" rtl="0" eaLnBrk="1" fontAlgn="auto" latinLnBrk="0" hangingPunct="1">
              <a:lnSpc>
                <a:spcPct val="100000"/>
              </a:lnSpc>
              <a:spcBef>
                <a:spcPts val="1099"/>
              </a:spcBef>
              <a:spcAft>
                <a:spcPts val="0"/>
              </a:spcAft>
              <a:buClrTx/>
              <a:buSzTx/>
              <a:buFont typeface="Arial"/>
              <a:buNone/>
              <a:tabLst>
                <a:tab pos="4019337" algn="r"/>
              </a:tabLst>
              <a:defRPr/>
            </a:pPr>
            <a:r>
              <a:rPr lang="en-US"/>
              <a:t>Fourth level</a:t>
            </a:r>
          </a:p>
          <a:p>
            <a:pPr marL="0" marR="0" lvl="4" indent="0" algn="l" defTabSz="456743" rtl="0" eaLnBrk="1" fontAlgn="auto" latinLnBrk="0" hangingPunct="1">
              <a:lnSpc>
                <a:spcPct val="100000"/>
              </a:lnSpc>
              <a:spcBef>
                <a:spcPts val="1099"/>
              </a:spcBef>
              <a:spcAft>
                <a:spcPts val="0"/>
              </a:spcAft>
              <a:buClrTx/>
              <a:buSzTx/>
              <a:buFont typeface="Arial"/>
              <a:buNone/>
              <a:tabLst>
                <a:tab pos="4019337" algn="r"/>
              </a:tabLst>
              <a:defRPr/>
            </a:pPr>
            <a:r>
              <a:rPr lang="en-US"/>
              <a:t>Fifth level</a:t>
            </a:r>
            <a:endParaRPr lang="en-US" dirty="0"/>
          </a:p>
        </p:txBody>
      </p:sp>
    </p:spTree>
    <p:extLst>
      <p:ext uri="{BB962C8B-B14F-4D97-AF65-F5344CB8AC3E}">
        <p14:creationId xmlns:p14="http://schemas.microsoft.com/office/powerpoint/2010/main" val="113151741"/>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2-1_Title and Content">
    <p:spTree>
      <p:nvGrpSpPr>
        <p:cNvPr id="1" name=""/>
        <p:cNvGrpSpPr/>
        <p:nvPr/>
      </p:nvGrpSpPr>
      <p:grpSpPr>
        <a:xfrm>
          <a:off x="0" y="0"/>
          <a:ext cx="0" cy="0"/>
          <a:chOff x="0" y="0"/>
          <a:chExt cx="0" cy="0"/>
        </a:xfrm>
      </p:grpSpPr>
      <p:sp>
        <p:nvSpPr>
          <p:cNvPr id="6" name="Rectangle 5"/>
          <p:cNvSpPr/>
          <p:nvPr/>
        </p:nvSpPr>
        <p:spPr>
          <a:xfrm>
            <a:off x="0" y="1285875"/>
            <a:ext cx="9144000" cy="38576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1500" b="0" i="0" dirty="0">
              <a:latin typeface="Arial Regular" charset="0"/>
            </a:endParaRPr>
          </a:p>
        </p:txBody>
      </p:sp>
      <p:sp>
        <p:nvSpPr>
          <p:cNvPr id="2" name="Title 1"/>
          <p:cNvSpPr>
            <a:spLocks noGrp="1"/>
          </p:cNvSpPr>
          <p:nvPr>
            <p:ph type="title"/>
          </p:nvPr>
        </p:nvSpPr>
        <p:spPr>
          <a:xfrm>
            <a:off x="285750" y="428625"/>
            <a:ext cx="8572500" cy="714375"/>
          </a:xfrm>
        </p:spPr>
        <p:txBody>
          <a:bodyPr>
            <a:noAutofit/>
          </a:bodyPr>
          <a:lstStyle>
            <a:lvl1pPr>
              <a:defRPr>
                <a:latin typeface="IBM Plex Sans" charset="0"/>
                <a:ea typeface="IBM Plex Sans" charset="0"/>
                <a:cs typeface="IBM Plex Sans" charset="0"/>
              </a:defRPr>
            </a:lvl1pPr>
          </a:lstStyle>
          <a:p>
            <a:r>
              <a:rPr lang="en-US" dirty="0"/>
              <a:t>Click to edit Master title style</a:t>
            </a: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1000">
                <a:solidFill>
                  <a:schemeClr val="accent1"/>
                </a:solidFill>
                <a:latin typeface="IBM Plex Sans" charset="0"/>
                <a:ea typeface="IBM Plex Sans" charset="0"/>
                <a:cs typeface="IBM Plex Sans" charset="0"/>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24" name="Text Placeholder 23"/>
          <p:cNvSpPr>
            <a:spLocks noGrp="1"/>
          </p:cNvSpPr>
          <p:nvPr>
            <p:ph type="body" sz="quarter" idx="12" hasCustomPrompt="1"/>
          </p:nvPr>
        </p:nvSpPr>
        <p:spPr>
          <a:xfrm>
            <a:off x="284286" y="4589145"/>
            <a:ext cx="4114800" cy="285750"/>
          </a:xfrm>
        </p:spPr>
        <p:txBody>
          <a:bodyPr tIns="0" anchor="b"/>
          <a:lstStyle>
            <a:lvl1pPr>
              <a:defRPr sz="500" b="0">
                <a:solidFill>
                  <a:schemeClr val="bg2">
                    <a:alpha val="70000"/>
                  </a:schemeClr>
                </a:solidFill>
                <a:latin typeface="IBM Plex Sans" charset="0"/>
                <a:ea typeface="IBM Plex Sans" charset="0"/>
                <a:cs typeface="IBM Plex Sans" charset="0"/>
              </a:defRPr>
            </a:lvl1pPr>
            <a:lvl2pPr>
              <a:defRPr sz="563"/>
            </a:lvl2pPr>
            <a:lvl3pPr>
              <a:defRPr sz="563"/>
            </a:lvl3pPr>
            <a:lvl4pPr>
              <a:defRPr sz="563"/>
            </a:lvl4pPr>
            <a:lvl5pPr>
              <a:defRPr sz="563"/>
            </a:lvl5pPr>
          </a:lstStyle>
          <a:p>
            <a:pPr lvl="0"/>
            <a:r>
              <a:rPr lang="en-US" dirty="0"/>
              <a:t>Source: Edit source here</a:t>
            </a:r>
          </a:p>
        </p:txBody>
      </p:sp>
      <p:sp>
        <p:nvSpPr>
          <p:cNvPr id="124" name="Content Placeholder 2"/>
          <p:cNvSpPr>
            <a:spLocks noGrp="1"/>
          </p:cNvSpPr>
          <p:nvPr>
            <p:ph idx="1"/>
          </p:nvPr>
        </p:nvSpPr>
        <p:spPr>
          <a:xfrm>
            <a:off x="284286" y="1285875"/>
            <a:ext cx="4114800" cy="3286125"/>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5" name="Content Placeholder 2"/>
          <p:cNvSpPr>
            <a:spLocks noGrp="1"/>
          </p:cNvSpPr>
          <p:nvPr>
            <p:ph idx="13"/>
          </p:nvPr>
        </p:nvSpPr>
        <p:spPr>
          <a:xfrm>
            <a:off x="4743450" y="1285875"/>
            <a:ext cx="4114800" cy="3286125"/>
          </a:xfrm>
        </p:spPr>
        <p:txBody>
          <a:bodyPr>
            <a:noAutofit/>
          </a:bodyPr>
          <a:lstStyle>
            <a:lvl1pPr>
              <a:defRPr>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79726705"/>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Cover Slide">
    <p:spTree>
      <p:nvGrpSpPr>
        <p:cNvPr id="1" name=""/>
        <p:cNvGrpSpPr/>
        <p:nvPr/>
      </p:nvGrpSpPr>
      <p:grpSpPr>
        <a:xfrm>
          <a:off x="0" y="0"/>
          <a:ext cx="0" cy="0"/>
          <a:chOff x="0" y="0"/>
          <a:chExt cx="0" cy="0"/>
        </a:xfrm>
      </p:grpSpPr>
      <p:sp>
        <p:nvSpPr>
          <p:cNvPr id="4" name="Title 3"/>
          <p:cNvSpPr>
            <a:spLocks noGrp="1"/>
          </p:cNvSpPr>
          <p:nvPr>
            <p:ph type="title"/>
          </p:nvPr>
        </p:nvSpPr>
        <p:spPr>
          <a:xfrm>
            <a:off x="228599" y="203781"/>
            <a:ext cx="4114801" cy="4479344"/>
          </a:xfrm>
        </p:spPr>
        <p:txBody>
          <a:bodyPr/>
          <a:lstStyle>
            <a:lvl1pPr>
              <a:lnSpc>
                <a:spcPct val="90000"/>
              </a:lnSpc>
              <a:defRPr sz="2400" b="0">
                <a:solidFill>
                  <a:schemeClr val="tx1"/>
                </a:solidFill>
              </a:defRPr>
            </a:lvl1pPr>
          </a:lstStyle>
          <a:p>
            <a:r>
              <a:rPr lang="en-US"/>
              <a:t>Click to edit Master title style</a:t>
            </a:r>
            <a:endParaRPr lang="en-US" dirty="0"/>
          </a:p>
        </p:txBody>
      </p:sp>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l="18001" t="20400" r="17675" b="20719"/>
          <a:stretch/>
        </p:blipFill>
        <p:spPr>
          <a:xfrm>
            <a:off x="4467224" y="405272"/>
            <a:ext cx="4297421" cy="3687650"/>
          </a:xfrm>
          <a:prstGeom prst="rect">
            <a:avLst/>
          </a:prstGeom>
        </p:spPr>
      </p:pic>
      <p:pic>
        <p:nvPicPr>
          <p:cNvPr id="9" name="Picture 8" descr="ibm_gry.png"/>
          <p:cNvPicPr>
            <a:picLocks noChangeAspect="1"/>
          </p:cNvPicPr>
          <p:nvPr userDrawn="1"/>
        </p:nvPicPr>
        <p:blipFill>
          <a:blip r:embed="rId3">
            <a:biLevel thresh="75000"/>
            <a:extLst>
              <a:ext uri="{28A0092B-C50C-407E-A947-70E740481C1C}">
                <a14:useLocalDpi xmlns:a14="http://schemas.microsoft.com/office/drawing/2010/main"/>
              </a:ext>
            </a:extLst>
          </a:blip>
          <a:stretch>
            <a:fillRect/>
          </a:stretch>
        </p:blipFill>
        <p:spPr>
          <a:xfrm>
            <a:off x="8393811" y="240045"/>
            <a:ext cx="521589" cy="211471"/>
          </a:xfrm>
          <a:prstGeom prst="rect">
            <a:avLst/>
          </a:prstGeom>
        </p:spPr>
      </p:pic>
      <p:pic>
        <p:nvPicPr>
          <p:cNvPr id="10" name="Picture 9"/>
          <p:cNvPicPr>
            <a:picLocks noChangeAspect="1"/>
          </p:cNvPicPr>
          <p:nvPr userDrawn="1"/>
        </p:nvPicPr>
        <p:blipFill rotWithShape="1">
          <a:blip r:embed="rId4" cstate="print">
            <a:extLst>
              <a:ext uri="{28A0092B-C50C-407E-A947-70E740481C1C}">
                <a14:useLocalDpi xmlns:a14="http://schemas.microsoft.com/office/drawing/2010/main" val="0"/>
              </a:ext>
            </a:extLst>
          </a:blip>
          <a:srcRect l="15172" t="28443" r="13568" b="27421"/>
          <a:stretch/>
        </p:blipFill>
        <p:spPr>
          <a:xfrm>
            <a:off x="7410684" y="4584701"/>
            <a:ext cx="1620427" cy="470448"/>
          </a:xfrm>
          <a:prstGeom prst="rect">
            <a:avLst/>
          </a:prstGeom>
        </p:spPr>
      </p:pic>
      <p:sp>
        <p:nvSpPr>
          <p:cNvPr id="8" name="Footer Placeholder 8">
            <a:extLst>
              <a:ext uri="{FF2B5EF4-FFF2-40B4-BE49-F238E27FC236}">
                <a16:creationId xmlns:a16="http://schemas.microsoft.com/office/drawing/2014/main" id="{40CDCA04-C31B-F943-925A-1FA77914C767}"/>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Cloud / DOC ID / January 27, 2019 / © 2019 IBM Corporation</a:t>
            </a:r>
            <a:endParaRPr lang="en-US" dirty="0"/>
          </a:p>
        </p:txBody>
      </p:sp>
    </p:spTree>
    <p:extLst>
      <p:ext uri="{BB962C8B-B14F-4D97-AF65-F5344CB8AC3E}">
        <p14:creationId xmlns:p14="http://schemas.microsoft.com/office/powerpoint/2010/main" val="1285120046"/>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tx1"/>
                </a:solidFill>
              </a:defRPr>
            </a:lvl1pPr>
          </a:lstStyle>
          <a:p>
            <a:r>
              <a:rPr lang="en-US"/>
              <a:t>Click to edit Master title style</a:t>
            </a:r>
            <a:endParaRPr lang="en-US" dirty="0"/>
          </a:p>
        </p:txBody>
      </p:sp>
      <p:sp>
        <p:nvSpPr>
          <p:cNvPr id="6" name="Footer Placeholder 8">
            <a:extLst>
              <a:ext uri="{FF2B5EF4-FFF2-40B4-BE49-F238E27FC236}">
                <a16:creationId xmlns:a16="http://schemas.microsoft.com/office/drawing/2014/main" id="{A99AAC2E-AE68-2B4A-B196-35C94F0DB7B4}"/>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Cloud / DOC ID / January 27, 2019 / © 2019 IBM Corporation</a:t>
            </a:r>
            <a:endParaRPr lang="en-US" dirty="0"/>
          </a:p>
        </p:txBody>
      </p:sp>
    </p:spTree>
    <p:extLst>
      <p:ext uri="{BB962C8B-B14F-4D97-AF65-F5344CB8AC3E}">
        <p14:creationId xmlns:p14="http://schemas.microsoft.com/office/powerpoint/2010/main" val="1479398152"/>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a:extLst>
              <a:ext uri="{FF2B5EF4-FFF2-40B4-BE49-F238E27FC236}">
                <a16:creationId xmlns:a16="http://schemas.microsoft.com/office/drawing/2014/main" id="{F1639C9E-3AD2-CB4D-B709-E8B2E991B800}"/>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Cloud / DOC ID / January 27, 2019 / © 2019 IBM Corporation</a:t>
            </a:r>
            <a:endParaRPr lang="en-US" dirty="0"/>
          </a:p>
        </p:txBody>
      </p:sp>
    </p:spTree>
    <p:extLst>
      <p:ext uri="{BB962C8B-B14F-4D97-AF65-F5344CB8AC3E}">
        <p14:creationId xmlns:p14="http://schemas.microsoft.com/office/powerpoint/2010/main" val="1453546378"/>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Footer Placeholder 8">
            <a:extLst>
              <a:ext uri="{FF2B5EF4-FFF2-40B4-BE49-F238E27FC236}">
                <a16:creationId xmlns:a16="http://schemas.microsoft.com/office/drawing/2014/main" id="{BDFB0BAA-7A8D-C74D-919F-ACB47555A76A}"/>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Cloud / DOC ID / January 27, 2019 / © 2019 IBM Corporation</a:t>
            </a:r>
            <a:endParaRPr lang="en-US" dirty="0"/>
          </a:p>
        </p:txBody>
      </p:sp>
    </p:spTree>
    <p:extLst>
      <p:ext uri="{BB962C8B-B14F-4D97-AF65-F5344CB8AC3E}">
        <p14:creationId xmlns:p14="http://schemas.microsoft.com/office/powerpoint/2010/main" val="2933969603"/>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tx1"/>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tx1"/>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tx1"/>
                </a:solidFill>
              </a:defRPr>
            </a:lvl1pPr>
          </a:lstStyle>
          <a:p>
            <a:r>
              <a:rPr lang="en-US"/>
              <a:t>Drag picture to placeholder or click icon to add</a:t>
            </a:r>
          </a:p>
        </p:txBody>
      </p:sp>
      <p:sp>
        <p:nvSpPr>
          <p:cNvPr id="7" name="Footer Placeholder 8">
            <a:extLst>
              <a:ext uri="{FF2B5EF4-FFF2-40B4-BE49-F238E27FC236}">
                <a16:creationId xmlns:a16="http://schemas.microsoft.com/office/drawing/2014/main" id="{D53F4E6A-26B1-A842-A1D0-326B275BF5CE}"/>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Cloud / DOC ID / January 27, 2019 / © 2019 IBM Corporation</a:t>
            </a:r>
            <a:endParaRPr lang="en-US" dirty="0"/>
          </a:p>
        </p:txBody>
      </p:sp>
    </p:spTree>
    <p:extLst>
      <p:ext uri="{BB962C8B-B14F-4D97-AF65-F5344CB8AC3E}">
        <p14:creationId xmlns:p14="http://schemas.microsoft.com/office/powerpoint/2010/main" val="1465252125"/>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161D3C43-6383-A347-83D0-E5F4BB33C720}"/>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Cloud / DOC ID / January 27, 2019 / © 2019 IBM Corporation</a:t>
            </a:r>
            <a:endParaRPr lang="en-US" dirty="0"/>
          </a:p>
        </p:txBody>
      </p:sp>
    </p:spTree>
    <p:extLst>
      <p:ext uri="{BB962C8B-B14F-4D97-AF65-F5344CB8AC3E}">
        <p14:creationId xmlns:p14="http://schemas.microsoft.com/office/powerpoint/2010/main" val="415271914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79564282-D29B-D54B-959A-91E19A7DF9E4}"/>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618350020"/>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tx1"/>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tx1"/>
                </a:solidFill>
              </a:defRPr>
            </a:lvl1p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F4A4DABF-CFD7-CA4A-92B5-D3FF2A00DFC8}"/>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Cloud / DOC ID / January 27, 2019 / © 2019 IBM Corporation</a:t>
            </a:r>
            <a:endParaRPr lang="en-US" dirty="0"/>
          </a:p>
        </p:txBody>
      </p:sp>
    </p:spTree>
    <p:extLst>
      <p:ext uri="{BB962C8B-B14F-4D97-AF65-F5344CB8AC3E}">
        <p14:creationId xmlns:p14="http://schemas.microsoft.com/office/powerpoint/2010/main" val="2442224709"/>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
        <p:nvSpPr>
          <p:cNvPr id="7" name="Footer Placeholder 8">
            <a:extLst>
              <a:ext uri="{FF2B5EF4-FFF2-40B4-BE49-F238E27FC236}">
                <a16:creationId xmlns:a16="http://schemas.microsoft.com/office/drawing/2014/main" id="{D141D7BC-4451-324C-9759-32BBE2B4F93F}"/>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Cloud / DOC ID / January 27, 2019 / © 2019 IBM Corporation</a:t>
            </a:r>
            <a:endParaRPr lang="en-US" dirty="0"/>
          </a:p>
        </p:txBody>
      </p:sp>
    </p:spTree>
    <p:extLst>
      <p:ext uri="{BB962C8B-B14F-4D97-AF65-F5344CB8AC3E}">
        <p14:creationId xmlns:p14="http://schemas.microsoft.com/office/powerpoint/2010/main" val="217466010"/>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a:extLst>
              <a:ext uri="{FF2B5EF4-FFF2-40B4-BE49-F238E27FC236}">
                <a16:creationId xmlns:a16="http://schemas.microsoft.com/office/drawing/2014/main" id="{F147B1C3-3E10-A942-AB60-D79EE262B43A}"/>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Cloud / DOC ID / January 27, 2019 / © 2019 IBM Corporation</a:t>
            </a:r>
            <a:endParaRPr lang="en-US" dirty="0"/>
          </a:p>
        </p:txBody>
      </p:sp>
    </p:spTree>
    <p:extLst>
      <p:ext uri="{BB962C8B-B14F-4D97-AF65-F5344CB8AC3E}">
        <p14:creationId xmlns:p14="http://schemas.microsoft.com/office/powerpoint/2010/main" val="3088780758"/>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a:extLst>
              <a:ext uri="{FF2B5EF4-FFF2-40B4-BE49-F238E27FC236}">
                <a16:creationId xmlns:a16="http://schemas.microsoft.com/office/drawing/2014/main" id="{364C7F89-79D1-B84A-A55B-CDA54E1FBE09}"/>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Cloud / DOC ID / January 27, 2019 / © 2019 IBM Corporation</a:t>
            </a:r>
            <a:endParaRPr lang="en-US" dirty="0"/>
          </a:p>
        </p:txBody>
      </p:sp>
    </p:spTree>
    <p:extLst>
      <p:ext uri="{BB962C8B-B14F-4D97-AF65-F5344CB8AC3E}">
        <p14:creationId xmlns:p14="http://schemas.microsoft.com/office/powerpoint/2010/main" val="1447527439"/>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C9E214B1-C9CC-0D44-9FCF-521824BDF76C}"/>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Cloud / DOC ID / January 27, 2019 / © 2019 IBM Corporation</a:t>
            </a:r>
            <a:endParaRPr lang="en-US" dirty="0"/>
          </a:p>
        </p:txBody>
      </p:sp>
    </p:spTree>
    <p:extLst>
      <p:ext uri="{BB962C8B-B14F-4D97-AF65-F5344CB8AC3E}">
        <p14:creationId xmlns:p14="http://schemas.microsoft.com/office/powerpoint/2010/main" val="731308190"/>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a:extLst>
              <a:ext uri="{FF2B5EF4-FFF2-40B4-BE49-F238E27FC236}">
                <a16:creationId xmlns:a16="http://schemas.microsoft.com/office/drawing/2014/main" id="{C8EEF7F0-27A2-FC44-AD96-24617F9636CB}"/>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Cloud / DOC ID / January 27, 2019 / © 2019 IBM Corporation</a:t>
            </a:r>
            <a:endParaRPr lang="en-US" dirty="0"/>
          </a:p>
        </p:txBody>
      </p:sp>
    </p:spTree>
    <p:extLst>
      <p:ext uri="{BB962C8B-B14F-4D97-AF65-F5344CB8AC3E}">
        <p14:creationId xmlns:p14="http://schemas.microsoft.com/office/powerpoint/2010/main" val="3545511280"/>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E3D9A543-989A-F441-BA01-D377C909334B}"/>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Cloud / DOC ID / January 27, 2019 / © 2019 IBM Corporation</a:t>
            </a:r>
            <a:endParaRPr lang="en-US" dirty="0"/>
          </a:p>
        </p:txBody>
      </p:sp>
    </p:spTree>
    <p:extLst>
      <p:ext uri="{BB962C8B-B14F-4D97-AF65-F5344CB8AC3E}">
        <p14:creationId xmlns:p14="http://schemas.microsoft.com/office/powerpoint/2010/main" val="936025235"/>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8">
            <a:extLst>
              <a:ext uri="{FF2B5EF4-FFF2-40B4-BE49-F238E27FC236}">
                <a16:creationId xmlns:a16="http://schemas.microsoft.com/office/drawing/2014/main" id="{E67688C5-FA24-FF43-BD6E-78140B97CC6E}"/>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Cloud / DOC ID / January 27, 2019 / © 2019 IBM Corporation</a:t>
            </a:r>
            <a:endParaRPr lang="en-US" dirty="0"/>
          </a:p>
        </p:txBody>
      </p:sp>
    </p:spTree>
    <p:extLst>
      <p:ext uri="{BB962C8B-B14F-4D97-AF65-F5344CB8AC3E}">
        <p14:creationId xmlns:p14="http://schemas.microsoft.com/office/powerpoint/2010/main" val="850652936"/>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7B8633BD-B0E0-6848-B24D-A70032DB113A}"/>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Cloud / DOC ID / January 27, 2019 / © 2019 IBM Corporation</a:t>
            </a:r>
            <a:endParaRPr lang="en-US" dirty="0"/>
          </a:p>
        </p:txBody>
      </p:sp>
    </p:spTree>
    <p:extLst>
      <p:ext uri="{BB962C8B-B14F-4D97-AF65-F5344CB8AC3E}">
        <p14:creationId xmlns:p14="http://schemas.microsoft.com/office/powerpoint/2010/main" val="1273534023"/>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11286"/>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Click to edit Master text styles</a:t>
            </a:r>
          </a:p>
        </p:txBody>
      </p:sp>
      <p:sp>
        <p:nvSpPr>
          <p:cNvPr id="8" name="Footer Placeholder 8">
            <a:extLst>
              <a:ext uri="{FF2B5EF4-FFF2-40B4-BE49-F238E27FC236}">
                <a16:creationId xmlns:a16="http://schemas.microsoft.com/office/drawing/2014/main" id="{2BD526B5-D450-CD46-AB15-253A66E74C85}"/>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Cloud / DOC ID / January 27, 2019 / © 2019 IBM Corporation</a:t>
            </a:r>
            <a:endParaRPr lang="en-US" dirty="0"/>
          </a:p>
        </p:txBody>
      </p:sp>
    </p:spTree>
    <p:extLst>
      <p:ext uri="{BB962C8B-B14F-4D97-AF65-F5344CB8AC3E}">
        <p14:creationId xmlns:p14="http://schemas.microsoft.com/office/powerpoint/2010/main" val="29109149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8">
            <a:extLst>
              <a:ext uri="{FF2B5EF4-FFF2-40B4-BE49-F238E27FC236}">
                <a16:creationId xmlns:a16="http://schemas.microsoft.com/office/drawing/2014/main" id="{DC8E15E6-931F-964F-9029-E4C2AF63FAF4}"/>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728396885"/>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a:extLst>
              <a:ext uri="{FF2B5EF4-FFF2-40B4-BE49-F238E27FC236}">
                <a16:creationId xmlns:a16="http://schemas.microsoft.com/office/drawing/2014/main" id="{95DABB0F-0FBB-C94F-8A6F-01DE4823F985}"/>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Cloud / DOC ID / January 27, 2019 / © 2019 IBM Corporation</a:t>
            </a:r>
            <a:endParaRPr lang="en-US" dirty="0"/>
          </a:p>
        </p:txBody>
      </p:sp>
    </p:spTree>
    <p:extLst>
      <p:ext uri="{BB962C8B-B14F-4D97-AF65-F5344CB8AC3E}">
        <p14:creationId xmlns:p14="http://schemas.microsoft.com/office/powerpoint/2010/main" val="2863777727"/>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16882EF9-59F5-5D47-9F9E-62AEE1D580F8}"/>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Cloud / DOC ID / January 27, 2019 / © 2019 IBM Corporation</a:t>
            </a:r>
            <a:endParaRPr lang="en-US" dirty="0"/>
          </a:p>
        </p:txBody>
      </p:sp>
    </p:spTree>
    <p:extLst>
      <p:ext uri="{BB962C8B-B14F-4D97-AF65-F5344CB8AC3E}">
        <p14:creationId xmlns:p14="http://schemas.microsoft.com/office/powerpoint/2010/main" val="3398813313"/>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78F81E8A-EEFC-0640-84D7-9027E2987EDA}"/>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Cloud / DOC ID / January 27, 2019 / © 2019 IBM Corporation</a:t>
            </a:r>
            <a:endParaRPr lang="en-US" dirty="0"/>
          </a:p>
        </p:txBody>
      </p:sp>
    </p:spTree>
    <p:extLst>
      <p:ext uri="{BB962C8B-B14F-4D97-AF65-F5344CB8AC3E}">
        <p14:creationId xmlns:p14="http://schemas.microsoft.com/office/powerpoint/2010/main" val="353309098"/>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a:xfrm>
            <a:off x="6858000" y="4832418"/>
            <a:ext cx="2057400" cy="137160"/>
          </a:xfrm>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p>
            <a:r>
              <a:rPr lang="en-US"/>
              <a:t>IBM Cloud / DOC ID / January 27, 2019 / © 2019 IBM Corporation</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dirty="0"/>
              <a:t>Click to edit Master text styles</a:t>
            </a:r>
          </a:p>
        </p:txBody>
      </p:sp>
    </p:spTree>
    <p:extLst>
      <p:ext uri="{BB962C8B-B14F-4D97-AF65-F5344CB8AC3E}">
        <p14:creationId xmlns:p14="http://schemas.microsoft.com/office/powerpoint/2010/main" val="3151572523"/>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4DFDC45B-5135-6448-A1E1-5D5936130C13}"/>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t>IBM Cloud / DOC ID / January 27, 2019 / © 2019 IBM Corporation</a:t>
            </a:r>
            <a:endParaRPr lang="en-US" dirty="0"/>
          </a:p>
        </p:txBody>
      </p:sp>
    </p:spTree>
    <p:extLst>
      <p:ext uri="{BB962C8B-B14F-4D97-AF65-F5344CB8AC3E}">
        <p14:creationId xmlns:p14="http://schemas.microsoft.com/office/powerpoint/2010/main" val="3469053883"/>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dirty="0"/>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F9F9D6F7-9717-0B45-87CB-25CB14A03E95}"/>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a:t>IBM Cloud / DOC ID / January 27, 2019 / © 2019 IBM Corporation</a:t>
            </a:r>
            <a:endParaRPr lang="en-US" dirty="0"/>
          </a:p>
        </p:txBody>
      </p:sp>
    </p:spTree>
    <p:extLst>
      <p:ext uri="{BB962C8B-B14F-4D97-AF65-F5344CB8AC3E}">
        <p14:creationId xmlns:p14="http://schemas.microsoft.com/office/powerpoint/2010/main" val="312276645"/>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8">
            <a:extLst>
              <a:ext uri="{FF2B5EF4-FFF2-40B4-BE49-F238E27FC236}">
                <a16:creationId xmlns:a16="http://schemas.microsoft.com/office/drawing/2014/main" id="{012CF37B-EF85-A14B-BE79-12E65CAC9D5B}"/>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Cloud / DOC ID / January 27, 2019 / © 2019 IBM Corporation</a:t>
            </a:r>
            <a:endParaRPr lang="en-US" dirty="0"/>
          </a:p>
        </p:txBody>
      </p:sp>
    </p:spTree>
    <p:extLst>
      <p:ext uri="{BB962C8B-B14F-4D97-AF65-F5344CB8AC3E}">
        <p14:creationId xmlns:p14="http://schemas.microsoft.com/office/powerpoint/2010/main" val="37678993"/>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3">
            <a:extLst>
              <a:ext uri="{FF2B5EF4-FFF2-40B4-BE49-F238E27FC236}">
                <a16:creationId xmlns:a16="http://schemas.microsoft.com/office/drawing/2014/main" id="{4E8BD676-47C1-324D-8EE9-33C324BA4A1B}"/>
              </a:ext>
            </a:extLst>
          </p:cNvPr>
          <p:cNvSpPr>
            <a:spLocks noGrp="1"/>
          </p:cNvSpPr>
          <p:nvPr>
            <p:ph type="ftr" sz="quarter" idx="11"/>
          </p:nvPr>
        </p:nvSpPr>
        <p:spPr>
          <a:xfrm>
            <a:off x="228600" y="4826480"/>
            <a:ext cx="6400800" cy="137160"/>
          </a:xfrm>
        </p:spPr>
        <p:txBody>
          <a:bodyPr/>
          <a:lstStyle>
            <a:lvl1pPr>
              <a:defRPr>
                <a:solidFill>
                  <a:schemeClr val="bg2"/>
                </a:solidFill>
              </a:defRPr>
            </a:lvl1pPr>
          </a:lstStyle>
          <a:p>
            <a:r>
              <a:rPr lang="en-US"/>
              <a:t>IBM Cloud / DOC ID / January 27, 2019 / © 2019 IBM Corporation</a:t>
            </a:r>
            <a:endParaRPr lang="en-US" dirty="0"/>
          </a:p>
        </p:txBody>
      </p:sp>
    </p:spTree>
    <p:extLst>
      <p:ext uri="{BB962C8B-B14F-4D97-AF65-F5344CB8AC3E}">
        <p14:creationId xmlns:p14="http://schemas.microsoft.com/office/powerpoint/2010/main" val="2380578031"/>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0"/>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a:t>IBM Cloud / DOC ID / January 27, 2019 / © 2019 IBM Corporation</a:t>
            </a:r>
            <a:endParaRPr lang="en-US" dirty="0"/>
          </a:p>
        </p:txBody>
      </p:sp>
    </p:spTree>
    <p:extLst>
      <p:ext uri="{BB962C8B-B14F-4D97-AF65-F5344CB8AC3E}">
        <p14:creationId xmlns:p14="http://schemas.microsoft.com/office/powerpoint/2010/main" val="2121734960"/>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a:extLst>
              <a:ext uri="{FF2B5EF4-FFF2-40B4-BE49-F238E27FC236}">
                <a16:creationId xmlns:a16="http://schemas.microsoft.com/office/drawing/2014/main" id="{1D324CEE-9B2C-9F47-852F-CAA28AD6CF26}"/>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Cloud / DOC ID / January 27, 2019 / © 2019 IBM Corporation</a:t>
            </a:r>
            <a:endParaRPr lang="en-US" dirty="0"/>
          </a:p>
        </p:txBody>
      </p:sp>
    </p:spTree>
    <p:extLst>
      <p:ext uri="{BB962C8B-B14F-4D97-AF65-F5344CB8AC3E}">
        <p14:creationId xmlns:p14="http://schemas.microsoft.com/office/powerpoint/2010/main" val="281510630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CD270A92-8A8D-8549-9C06-C9F8CA00EB35}"/>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55153226"/>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a:extLst>
              <a:ext uri="{FF2B5EF4-FFF2-40B4-BE49-F238E27FC236}">
                <a16:creationId xmlns:a16="http://schemas.microsoft.com/office/drawing/2014/main" id="{5F4505B5-3FE3-8149-9D08-08BC0E1B22B4}"/>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Cloud / DOC ID / January 27, 2019 / © 2019 IBM Corporation</a:t>
            </a:r>
            <a:endParaRPr lang="en-US" dirty="0"/>
          </a:p>
        </p:txBody>
      </p:sp>
    </p:spTree>
    <p:extLst>
      <p:ext uri="{BB962C8B-B14F-4D97-AF65-F5344CB8AC3E}">
        <p14:creationId xmlns:p14="http://schemas.microsoft.com/office/powerpoint/2010/main" val="202487928"/>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a:extLst>
              <a:ext uri="{FF2B5EF4-FFF2-40B4-BE49-F238E27FC236}">
                <a16:creationId xmlns:a16="http://schemas.microsoft.com/office/drawing/2014/main" id="{A76B6C37-018B-2F4F-BB76-6C808E432D91}"/>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Cloud / DOC ID / January 27, 2019 / © 2019 IBM Corporation</a:t>
            </a:r>
            <a:endParaRPr lang="en-US" dirty="0"/>
          </a:p>
        </p:txBody>
      </p:sp>
    </p:spTree>
    <p:extLst>
      <p:ext uri="{BB962C8B-B14F-4D97-AF65-F5344CB8AC3E}">
        <p14:creationId xmlns:p14="http://schemas.microsoft.com/office/powerpoint/2010/main" val="3528926187"/>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
        <p:nvSpPr>
          <p:cNvPr id="8" name="Footer Placeholder 8">
            <a:extLst>
              <a:ext uri="{FF2B5EF4-FFF2-40B4-BE49-F238E27FC236}">
                <a16:creationId xmlns:a16="http://schemas.microsoft.com/office/drawing/2014/main" id="{D37EE3BC-EF92-3B42-98BA-784B569907F5}"/>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Cloud / DOC ID / January 27, 2019 / © 2019 IBM Corporation</a:t>
            </a:r>
            <a:endParaRPr lang="en-US" dirty="0"/>
          </a:p>
        </p:txBody>
      </p:sp>
    </p:spTree>
    <p:extLst>
      <p:ext uri="{BB962C8B-B14F-4D97-AF65-F5344CB8AC3E}">
        <p14:creationId xmlns:p14="http://schemas.microsoft.com/office/powerpoint/2010/main" val="4004085209"/>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876CB503-3687-5244-A21C-8309ECE3E8E5}"/>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Cloud / DOC ID / January 27, 2019 / © 2019 IBM Corporation</a:t>
            </a:r>
            <a:endParaRPr lang="en-US" dirty="0"/>
          </a:p>
        </p:txBody>
      </p:sp>
    </p:spTree>
    <p:extLst>
      <p:ext uri="{BB962C8B-B14F-4D97-AF65-F5344CB8AC3E}">
        <p14:creationId xmlns:p14="http://schemas.microsoft.com/office/powerpoint/2010/main" val="3653374096"/>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8">
            <a:extLst>
              <a:ext uri="{FF2B5EF4-FFF2-40B4-BE49-F238E27FC236}">
                <a16:creationId xmlns:a16="http://schemas.microsoft.com/office/drawing/2014/main" id="{DFD8424A-291F-0F4F-A2BD-BDE62752F4F0}"/>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Cloud / DOC ID / January 27, 2019 / © 2019 IBM Corporation</a:t>
            </a:r>
            <a:endParaRPr lang="en-US" dirty="0"/>
          </a:p>
        </p:txBody>
      </p:sp>
    </p:spTree>
    <p:extLst>
      <p:ext uri="{BB962C8B-B14F-4D97-AF65-F5344CB8AC3E}">
        <p14:creationId xmlns:p14="http://schemas.microsoft.com/office/powerpoint/2010/main" val="1834293406"/>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B9210D40-44D5-1645-BE5B-44AC32BB8B96}"/>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Cloud / DOC ID / January 27, 2019 / © 2019 IBM Corporation</a:t>
            </a:r>
            <a:endParaRPr lang="en-US" dirty="0"/>
          </a:p>
        </p:txBody>
      </p:sp>
    </p:spTree>
    <p:extLst>
      <p:ext uri="{BB962C8B-B14F-4D97-AF65-F5344CB8AC3E}">
        <p14:creationId xmlns:p14="http://schemas.microsoft.com/office/powerpoint/2010/main" val="1420993121"/>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011362826"/>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
        <p:nvSpPr>
          <p:cNvPr id="7" name="Footer Placeholder 8">
            <a:extLst>
              <a:ext uri="{FF2B5EF4-FFF2-40B4-BE49-F238E27FC236}">
                <a16:creationId xmlns:a16="http://schemas.microsoft.com/office/drawing/2014/main" id="{82913F85-F0A5-504D-B070-EEF1DE75C5CD}"/>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Cloud / DOC ID / January 27, 2019 / © 2019 IBM Corporation</a:t>
            </a:r>
            <a:endParaRPr lang="en-US" dirty="0"/>
          </a:p>
        </p:txBody>
      </p:sp>
    </p:spTree>
    <p:extLst>
      <p:ext uri="{BB962C8B-B14F-4D97-AF65-F5344CB8AC3E}">
        <p14:creationId xmlns:p14="http://schemas.microsoft.com/office/powerpoint/2010/main" val="609008747"/>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pic>
        <p:nvPicPr>
          <p:cNvPr id="5" name="Picture 4" descr="ibm_gry.png"/>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7608" cy="526097"/>
          </a:xfrm>
          <a:prstGeom prst="rect">
            <a:avLst/>
          </a:prstGeom>
        </p:spPr>
      </p:pic>
      <p:sp>
        <p:nvSpPr>
          <p:cNvPr id="6" name="Footer Placeholder 8">
            <a:extLst>
              <a:ext uri="{FF2B5EF4-FFF2-40B4-BE49-F238E27FC236}">
                <a16:creationId xmlns:a16="http://schemas.microsoft.com/office/drawing/2014/main" id="{D8A3775A-6329-1046-B6BA-C5E9DE06FC8D}"/>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Cloud / DOC ID / January 27, 2019 / © 2019 IBM Corporation</a:t>
            </a:r>
            <a:endParaRPr lang="en-US" dirty="0"/>
          </a:p>
        </p:txBody>
      </p:sp>
    </p:spTree>
    <p:extLst>
      <p:ext uri="{BB962C8B-B14F-4D97-AF65-F5344CB8AC3E}">
        <p14:creationId xmlns:p14="http://schemas.microsoft.com/office/powerpoint/2010/main" val="1598347419"/>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2020 IBM Corporation</a:t>
            </a:r>
          </a:p>
        </p:txBody>
      </p:sp>
    </p:spTree>
    <p:extLst>
      <p:ext uri="{BB962C8B-B14F-4D97-AF65-F5344CB8AC3E}">
        <p14:creationId xmlns:p14="http://schemas.microsoft.com/office/powerpoint/2010/main" val="11040057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Footer Placeholder 8">
            <a:extLst>
              <a:ext uri="{FF2B5EF4-FFF2-40B4-BE49-F238E27FC236}">
                <a16:creationId xmlns:a16="http://schemas.microsoft.com/office/drawing/2014/main" id="{45024D91-3805-3E41-B3B2-1AD203ECF923}"/>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615121924"/>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Content_2">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EC204A5D-BB4E-4D46-9A01-C23F1ED75F76}"/>
              </a:ext>
            </a:extLst>
          </p:cNvPr>
          <p:cNvSpPr/>
          <p:nvPr userDrawn="1"/>
        </p:nvSpPr>
        <p:spPr>
          <a:xfrm>
            <a:off x="0" y="1"/>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50" dirty="0"/>
          </a:p>
        </p:txBody>
      </p:sp>
    </p:spTree>
    <p:extLst>
      <p:ext uri="{BB962C8B-B14F-4D97-AF65-F5344CB8AC3E}">
        <p14:creationId xmlns:p14="http://schemas.microsoft.com/office/powerpoint/2010/main" val="1947411528"/>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601" y="203782"/>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93813" y="241301"/>
            <a:ext cx="521589" cy="211455"/>
          </a:xfrm>
          <a:prstGeom prst="rect">
            <a:avLst/>
          </a:prstGeom>
        </p:spPr>
      </p:pic>
      <p:pic>
        <p:nvPicPr>
          <p:cNvPr id="14" name="Picture 13"/>
          <p:cNvPicPr>
            <a:picLocks noChangeAspect="1"/>
          </p:cNvPicPr>
          <p:nvPr userDrawn="1"/>
        </p:nvPicPr>
        <p:blipFill rotWithShape="1">
          <a:blip r:embed="rId3" cstate="email">
            <a:extLst>
              <a:ext uri="{28A0092B-C50C-407E-A947-70E740481C1C}">
                <a14:useLocalDpi xmlns:a14="http://schemas.microsoft.com/office/drawing/2010/main"/>
              </a:ext>
            </a:extLst>
          </a:blip>
          <a:srcRect/>
          <a:stretch/>
        </p:blipFill>
        <p:spPr>
          <a:xfrm>
            <a:off x="7410749" y="4604933"/>
            <a:ext cx="1574103" cy="398967"/>
          </a:xfrm>
          <a:prstGeom prst="rect">
            <a:avLst/>
          </a:prstGeom>
        </p:spPr>
      </p:pic>
      <p:pic>
        <p:nvPicPr>
          <p:cNvPr id="7" name="BCK_PEG_[01].png"/>
          <p:cNvPicPr>
            <a:picLocks noChangeAspect="1"/>
          </p:cNvPicPr>
          <p:nvPr userDrawn="1"/>
        </p:nvPicPr>
        <p:blipFill>
          <a:blip r:embed="rId4" cstate="email">
            <a:extLst>
              <a:ext uri="{28A0092B-C50C-407E-A947-70E740481C1C}">
                <a14:useLocalDpi xmlns:a14="http://schemas.microsoft.com/office/drawing/2010/main"/>
              </a:ext>
            </a:extLst>
          </a:blip>
          <a:stretch>
            <a:fillRect/>
          </a:stretch>
        </p:blipFill>
        <p:spPr>
          <a:xfrm>
            <a:off x="3497298" y="1621626"/>
            <a:ext cx="2149404" cy="1900252"/>
          </a:xfrm>
          <a:prstGeom prst="rect">
            <a:avLst/>
          </a:prstGeom>
          <a:ln w="12700">
            <a:miter lim="400000"/>
          </a:ln>
        </p:spPr>
      </p:pic>
      <p:sp>
        <p:nvSpPr>
          <p:cNvPr id="8" name="Footer Placeholder 8">
            <a:extLst>
              <a:ext uri="{FF2B5EF4-FFF2-40B4-BE49-F238E27FC236}">
                <a16:creationId xmlns:a16="http://schemas.microsoft.com/office/drawing/2014/main" id="{F2C0F0C5-4852-DF40-A3CD-C4862748A837}"/>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372763078"/>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dirty="0"/>
              <a:t>Click to edit Master title style</a:t>
            </a:r>
          </a:p>
        </p:txBody>
      </p:sp>
      <p:sp>
        <p:nvSpPr>
          <p:cNvPr id="6" name="Footer Placeholder 8">
            <a:extLst>
              <a:ext uri="{FF2B5EF4-FFF2-40B4-BE49-F238E27FC236}">
                <a16:creationId xmlns:a16="http://schemas.microsoft.com/office/drawing/2014/main" id="{4878CD88-60E8-204C-9AF2-5D1B8860F132}"/>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223386861"/>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39977" algn="dec"/>
              </a:tabLst>
              <a:defRPr/>
            </a:lvl1pPr>
            <a:lvl2pPr marL="173030" indent="-173030">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39977"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178" rtl="0" eaLnBrk="1" fontAlgn="auto" latinLnBrk="0" hangingPunct="1">
              <a:lnSpc>
                <a:spcPct val="100000"/>
              </a:lnSpc>
              <a:spcBef>
                <a:spcPts val="1100"/>
              </a:spcBef>
              <a:spcAft>
                <a:spcPts val="0"/>
              </a:spcAft>
              <a:buClrTx/>
              <a:buSzTx/>
              <a:buFont typeface="Arial"/>
              <a:buNone/>
              <a:tabLst>
                <a:tab pos="40231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a:extLst>
              <a:ext uri="{FF2B5EF4-FFF2-40B4-BE49-F238E27FC236}">
                <a16:creationId xmlns:a16="http://schemas.microsoft.com/office/drawing/2014/main" id="{DE1FC2A9-956E-7E43-8068-766C580DA43E}"/>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2756535900"/>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4"/>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Footer Placeholder 8">
            <a:extLst>
              <a:ext uri="{FF2B5EF4-FFF2-40B4-BE49-F238E27FC236}">
                <a16:creationId xmlns:a16="http://schemas.microsoft.com/office/drawing/2014/main" id="{6CFE29AF-6A99-1348-9209-8B4DA5E94771}"/>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3608336392"/>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4"/>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
        <p:nvSpPr>
          <p:cNvPr id="7" name="Footer Placeholder 8">
            <a:extLst>
              <a:ext uri="{FF2B5EF4-FFF2-40B4-BE49-F238E27FC236}">
                <a16:creationId xmlns:a16="http://schemas.microsoft.com/office/drawing/2014/main" id="{9D56E040-7711-554C-B777-87E488BF1764}"/>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509292728"/>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8"/>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6916336D-8536-0646-81DF-0C0000185DE0}"/>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2287089748"/>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5187462" cy="4520805"/>
          </a:xfrm>
        </p:spPr>
        <p:txBody>
          <a:bodyPr/>
          <a:lstStyle>
            <a:lvl1pPr marL="117469" indent="-117469">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DA295A26-7FE7-C84D-8C05-2C0A28CD7A70}"/>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333566768"/>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5"/>
            <a:ext cx="4114800" cy="300037"/>
          </a:xfrm>
        </p:spPr>
        <p:txBody>
          <a:bodyPr/>
          <a:lstStyle>
            <a:lvl1pPr>
              <a:defRPr sz="1100"/>
            </a:lvl1pPr>
          </a:lstStyle>
          <a:p>
            <a:pPr lvl="0"/>
            <a:r>
              <a:rPr lang="en-US"/>
              <a:t>Click to edit Master text styles</a:t>
            </a:r>
          </a:p>
        </p:txBody>
      </p:sp>
      <p:sp>
        <p:nvSpPr>
          <p:cNvPr id="7" name="Footer Placeholder 8">
            <a:extLst>
              <a:ext uri="{FF2B5EF4-FFF2-40B4-BE49-F238E27FC236}">
                <a16:creationId xmlns:a16="http://schemas.microsoft.com/office/drawing/2014/main" id="{16256338-709E-D84C-B5D1-24B891E4D76C}"/>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927272723"/>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124714"/>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4"/>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a:extLst>
              <a:ext uri="{FF2B5EF4-FFF2-40B4-BE49-F238E27FC236}">
                <a16:creationId xmlns:a16="http://schemas.microsoft.com/office/drawing/2014/main" id="{54C9F78C-10E9-9F43-88A1-06F030607339}"/>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6096335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a:extLst>
              <a:ext uri="{FF2B5EF4-FFF2-40B4-BE49-F238E27FC236}">
                <a16:creationId xmlns:a16="http://schemas.microsoft.com/office/drawing/2014/main" id="{1F5AA06F-1853-274D-9541-8FD0AFC7543B}"/>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367900010"/>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2"/>
            <a:ext cx="4114800" cy="3589655"/>
          </a:xfrm>
        </p:spPr>
        <p:txBody>
          <a:bodyPr/>
          <a:lstStyle>
            <a:lvl1pPr>
              <a:defRPr sz="16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a:extLst>
              <a:ext uri="{FF2B5EF4-FFF2-40B4-BE49-F238E27FC236}">
                <a16:creationId xmlns:a16="http://schemas.microsoft.com/office/drawing/2014/main" id="{D668B062-0375-3A45-9C15-EFD059B87878}"/>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2132092615"/>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Content Placeholder 5"/>
          <p:cNvSpPr>
            <a:spLocks noGrp="1"/>
          </p:cNvSpPr>
          <p:nvPr>
            <p:ph sz="quarter" idx="12"/>
          </p:nvPr>
        </p:nvSpPr>
        <p:spPr>
          <a:xfrm>
            <a:off x="228600" y="995520"/>
            <a:ext cx="4114800" cy="3687607"/>
          </a:xfrm>
        </p:spPr>
        <p:txBody>
          <a:bodyPr/>
          <a:lstStyle>
            <a:lvl1pPr>
              <a:defRPr sz="2400"/>
            </a:lvl1pPr>
          </a:lstStyle>
          <a:p>
            <a:pPr lvl="0"/>
            <a:r>
              <a:rPr lang="en-US"/>
              <a:t>Click to edit Master text styles</a:t>
            </a:r>
          </a:p>
        </p:txBody>
      </p:sp>
      <p:sp>
        <p:nvSpPr>
          <p:cNvPr id="8" name="Content Placeholder 7"/>
          <p:cNvSpPr>
            <a:spLocks noGrp="1"/>
          </p:cNvSpPr>
          <p:nvPr>
            <p:ph sz="quarter" idx="13"/>
          </p:nvPr>
        </p:nvSpPr>
        <p:spPr>
          <a:xfrm>
            <a:off x="4800600" y="1116650"/>
            <a:ext cx="4114800" cy="3566477"/>
          </a:xfrm>
        </p:spPr>
        <p:txBody>
          <a:bodyPr/>
          <a:lstStyle>
            <a:lvl1pPr>
              <a:defRPr sz="1400"/>
            </a:lvl1pPr>
            <a:lvl2pPr>
              <a:defRPr sz="1400"/>
            </a:lvl2pPr>
            <a:lvl3pPr>
              <a:defRPr sz="14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8">
            <a:extLst>
              <a:ext uri="{FF2B5EF4-FFF2-40B4-BE49-F238E27FC236}">
                <a16:creationId xmlns:a16="http://schemas.microsoft.com/office/drawing/2014/main" id="{8BE5F0C8-5B01-2F4B-B40D-9EEEAA62800D}"/>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654636390"/>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3471"/>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3471"/>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71"/>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71"/>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Footer Placeholder 8">
            <a:extLst>
              <a:ext uri="{FF2B5EF4-FFF2-40B4-BE49-F238E27FC236}">
                <a16:creationId xmlns:a16="http://schemas.microsoft.com/office/drawing/2014/main" id="{54A54FDD-E5E2-9649-9B74-51CA7EF3FEBE}"/>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737992159"/>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411480"/>
            <a:ext cx="4114800" cy="64008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a:t>Click to edit Master text styles</a:t>
            </a:r>
          </a:p>
        </p:txBody>
      </p:sp>
      <p:sp>
        <p:nvSpPr>
          <p:cNvPr id="7" name="Text Placeholder 6"/>
          <p:cNvSpPr>
            <a:spLocks noGrp="1"/>
          </p:cNvSpPr>
          <p:nvPr>
            <p:ph type="body" sz="quarter" idx="14"/>
          </p:nvPr>
        </p:nvSpPr>
        <p:spPr>
          <a:xfrm>
            <a:off x="228600" y="1097282"/>
            <a:ext cx="4114800" cy="3585845"/>
          </a:xfrm>
        </p:spPr>
        <p:txBody>
          <a:bodyPr/>
          <a:lstStyle>
            <a:lvl1pPr>
              <a:defRPr sz="16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AC615A4F-1A41-D441-921B-697824EAAF0A}"/>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734315079"/>
      </p:ext>
    </p:extLst>
  </p:cSld>
  <p:clrMapOvr>
    <a:masterClrMapping/>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4"/>
          </p:nvPr>
        </p:nvSpPr>
        <p:spPr>
          <a:xfrm>
            <a:off x="228600" y="1097281"/>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81"/>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8">
            <a:extLst>
              <a:ext uri="{FF2B5EF4-FFF2-40B4-BE49-F238E27FC236}">
                <a16:creationId xmlns:a16="http://schemas.microsoft.com/office/drawing/2014/main" id="{2E8CEC88-DA55-4644-8DDD-3486DF124A6E}"/>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426833137"/>
      </p:ext>
    </p:extLst>
  </p:cSld>
  <p:clrMapOvr>
    <a:masterClrMapping/>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097282"/>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a:t>Click to edit Master text styles</a:t>
            </a:r>
          </a:p>
        </p:txBody>
      </p:sp>
      <p:sp>
        <p:nvSpPr>
          <p:cNvPr id="10" name="Text Placeholder 9"/>
          <p:cNvSpPr>
            <a:spLocks noGrp="1"/>
          </p:cNvSpPr>
          <p:nvPr>
            <p:ph type="body" sz="quarter" idx="16"/>
          </p:nvPr>
        </p:nvSpPr>
        <p:spPr>
          <a:xfrm>
            <a:off x="7086600" y="1097282"/>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6C1FFFF4-5EEB-3D40-8C73-08331D4DC876}"/>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51266874"/>
      </p:ext>
    </p:extLst>
  </p:cSld>
  <p:clrMapOvr>
    <a:masterClrMapping/>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err="1">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1124714"/>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70"/>
            <a:ext cx="4114800" cy="300037"/>
          </a:xfrm>
        </p:spPr>
        <p:txBody>
          <a:bodyPr/>
          <a:lstStyle>
            <a:lvl1pPr>
              <a:defRPr sz="1100"/>
            </a:lvl1pPr>
          </a:lstStyle>
          <a:p>
            <a:pPr lvl="0"/>
            <a:r>
              <a:rPr lang="en-US"/>
              <a:t>Click to edit Master text styles</a:t>
            </a:r>
          </a:p>
        </p:txBody>
      </p:sp>
      <p:sp>
        <p:nvSpPr>
          <p:cNvPr id="8" name="Footer Placeholder 8">
            <a:extLst>
              <a:ext uri="{FF2B5EF4-FFF2-40B4-BE49-F238E27FC236}">
                <a16:creationId xmlns:a16="http://schemas.microsoft.com/office/drawing/2014/main" id="{7BD2CFF6-285F-AF41-BE93-0C46743D2F2E}"/>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757625924"/>
      </p:ext>
    </p:extLst>
  </p:cSld>
  <p:clrMapOvr>
    <a:masterClrMapping/>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a:t>Drag picture to placeholder or click icon to add</a:t>
            </a:r>
          </a:p>
        </p:txBody>
      </p:sp>
      <p:sp>
        <p:nvSpPr>
          <p:cNvPr id="2" name="Title 1"/>
          <p:cNvSpPr>
            <a:spLocks noGrp="1"/>
          </p:cNvSpPr>
          <p:nvPr>
            <p:ph type="title"/>
          </p:nvPr>
        </p:nvSpPr>
        <p:spPr>
          <a:xfrm>
            <a:off x="228600" y="201170"/>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Footer Placeholder 8">
            <a:extLst>
              <a:ext uri="{FF2B5EF4-FFF2-40B4-BE49-F238E27FC236}">
                <a16:creationId xmlns:a16="http://schemas.microsoft.com/office/drawing/2014/main" id="{74E82EAA-A267-5F44-96AB-8E89BBA8D855}"/>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2357843795"/>
      </p:ext>
    </p:extLst>
  </p:cSld>
  <p:clrMapOvr>
    <a:masterClrMapping/>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70"/>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2747A7A6-C6C0-F94B-B37B-4ED6C16FA524}"/>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977872326"/>
      </p:ext>
    </p:extLst>
  </p:cSld>
  <p:clrMapOvr>
    <a:masterClrMapping/>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BD4BE461-559D-0442-B447-E76E8C585376}"/>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24158608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t>IBM Cloud / DOC ID / Month XX, 2018 / © 2018 IBM Corporation</a:t>
            </a:r>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90048357"/>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12" name="Text Placeholder 11"/>
          <p:cNvSpPr>
            <a:spLocks noGrp="1"/>
          </p:cNvSpPr>
          <p:nvPr>
            <p:ph type="body" sz="quarter" idx="13"/>
          </p:nvPr>
        </p:nvSpPr>
        <p:spPr>
          <a:xfrm>
            <a:off x="228600" y="182882"/>
            <a:ext cx="4114800" cy="300037"/>
          </a:xfrm>
        </p:spPr>
        <p:txBody>
          <a:bodyPr/>
          <a:lstStyle>
            <a:lvl1pPr>
              <a:defRPr sz="1600"/>
            </a:lvl1pPr>
          </a:lstStyle>
          <a:p>
            <a:pPr lvl="0"/>
            <a:r>
              <a:rPr lang="en-US" dirty="0"/>
              <a:t>Click to edit Master text styles</a:t>
            </a:r>
          </a:p>
        </p:txBody>
      </p:sp>
      <p:sp>
        <p:nvSpPr>
          <p:cNvPr id="7" name="Text Placeholder 6"/>
          <p:cNvSpPr>
            <a:spLocks noGrp="1"/>
          </p:cNvSpPr>
          <p:nvPr>
            <p:ph type="body" sz="quarter" idx="14"/>
          </p:nvPr>
        </p:nvSpPr>
        <p:spPr>
          <a:xfrm>
            <a:off x="228600" y="1097282"/>
            <a:ext cx="4114800" cy="3488731"/>
          </a:xfrm>
        </p:spPr>
        <p:txBody>
          <a:bodyPr/>
          <a:lstStyle>
            <a:lvl1pPr>
              <a:defRPr sz="1600"/>
            </a:lvl1pPr>
            <a:lvl2pPr>
              <a:defRPr sz="1400"/>
            </a:lvl2pPr>
            <a:lvl3pPr>
              <a:defRPr sz="1400"/>
            </a:lvl3pPr>
            <a:lvl4pPr>
              <a:defRPr sz="1400"/>
            </a:lvl4pPr>
            <a:lvl5pP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9" name="Footer Placeholder 8">
            <a:extLst>
              <a:ext uri="{FF2B5EF4-FFF2-40B4-BE49-F238E27FC236}">
                <a16:creationId xmlns:a16="http://schemas.microsoft.com/office/drawing/2014/main" id="{B5373C32-3F07-B84E-9229-CF98A6AA6BE4}"/>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564049331"/>
      </p:ext>
    </p:extLst>
  </p:cSld>
  <p:clrMapOvr>
    <a:masterClrMapping/>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4572000" cy="2571750"/>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dirty="0"/>
              <a:t>Click to 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C5668873-93F2-A249-924F-75FD8A6B0F6B}"/>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2781490701"/>
      </p:ext>
    </p:extLst>
  </p:cSld>
  <p:clrMapOvr>
    <a:masterClrMapping/>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2"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dirty="0"/>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8">
            <a:extLst>
              <a:ext uri="{FF2B5EF4-FFF2-40B4-BE49-F238E27FC236}">
                <a16:creationId xmlns:a16="http://schemas.microsoft.com/office/drawing/2014/main" id="{79564282-D29B-D54B-959A-91E19A7DF9E4}"/>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543755554"/>
      </p:ext>
    </p:extLst>
  </p:cSld>
  <p:clrMapOvr>
    <a:masterClrMapping/>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
        <p:nvSpPr>
          <p:cNvPr id="5" name="Footer Placeholder 8">
            <a:extLst>
              <a:ext uri="{FF2B5EF4-FFF2-40B4-BE49-F238E27FC236}">
                <a16:creationId xmlns:a16="http://schemas.microsoft.com/office/drawing/2014/main" id="{DC8E15E6-931F-964F-9029-E4C2AF63FAF4}"/>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305847357"/>
      </p:ext>
    </p:extLst>
  </p:cSld>
  <p:clrMapOvr>
    <a:masterClrMapping/>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CD270A92-8A8D-8549-9C06-C9F8CA00EB35}"/>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2842304255"/>
      </p:ext>
    </p:extLst>
  </p:cSld>
  <p:clrMapOvr>
    <a:masterClrMapping/>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82880"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dirty="0"/>
              <a:t>Click to 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Footer Placeholder 8">
            <a:extLst>
              <a:ext uri="{FF2B5EF4-FFF2-40B4-BE49-F238E27FC236}">
                <a16:creationId xmlns:a16="http://schemas.microsoft.com/office/drawing/2014/main" id="{45024D91-3805-3E41-B3B2-1AD203ECF923}"/>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956053060"/>
      </p:ext>
    </p:extLst>
  </p:cSld>
  <p:clrMapOvr>
    <a:masterClrMapping/>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097282"/>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a:extLst>
              <a:ext uri="{FF2B5EF4-FFF2-40B4-BE49-F238E27FC236}">
                <a16:creationId xmlns:a16="http://schemas.microsoft.com/office/drawing/2014/main" id="{1F5AA06F-1853-274D-9541-8FD0AFC7543B}"/>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143655566"/>
      </p:ext>
    </p:extLst>
  </p:cSld>
  <p:clrMapOvr>
    <a:masterClrMapping/>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4" name="Footer Placeholder 3"/>
          <p:cNvSpPr>
            <a:spLocks noGrp="1"/>
          </p:cNvSpPr>
          <p:nvPr>
            <p:ph type="ftr" sz="quarter" idx="11"/>
          </p:nvPr>
        </p:nvSpPr>
        <p:spPr>
          <a:xfrm>
            <a:off x="228600" y="4826480"/>
            <a:ext cx="6400800" cy="137160"/>
          </a:xfrm>
          <a:prstGeom prst="rect">
            <a:avLst/>
          </a:prstGeom>
        </p:spPr>
        <p:txBody>
          <a:bodyPr/>
          <a:lstStyle/>
          <a:p>
            <a:r>
              <a:rPr lang="de-DE"/>
              <a:t>IBM Cloud / DOC ID / Month XX, 2018 / © 2018 IBM Corporation</a:t>
            </a:r>
            <a:endParaRPr lang="en-US"/>
          </a:p>
        </p:txBody>
      </p:sp>
      <p:sp>
        <p:nvSpPr>
          <p:cNvPr id="7" name="Text Placeholder 6"/>
          <p:cNvSpPr>
            <a:spLocks noGrp="1"/>
          </p:cNvSpPr>
          <p:nvPr>
            <p:ph type="body" sz="quarter" idx="12"/>
          </p:nvPr>
        </p:nvSpPr>
        <p:spPr>
          <a:xfrm>
            <a:off x="228600" y="1116490"/>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1"/>
            <a:ext cx="6400800" cy="38242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33272953"/>
      </p:ext>
    </p:extLst>
  </p:cSld>
  <p:clrMapOvr>
    <a:masterClrMapping/>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90"/>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a:extLst>
              <a:ext uri="{FF2B5EF4-FFF2-40B4-BE49-F238E27FC236}">
                <a16:creationId xmlns:a16="http://schemas.microsoft.com/office/drawing/2014/main" id="{3F4D6FCD-610C-9546-828A-FF3752D463C5}"/>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874509486"/>
      </p:ext>
    </p:extLst>
  </p:cSld>
  <p:clrMapOvr>
    <a:masterClrMapping/>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
        <p:nvSpPr>
          <p:cNvPr id="8" name="Footer Placeholder 8">
            <a:extLst>
              <a:ext uri="{FF2B5EF4-FFF2-40B4-BE49-F238E27FC236}">
                <a16:creationId xmlns:a16="http://schemas.microsoft.com/office/drawing/2014/main" id="{1FFC8D65-E7EB-E34B-9010-2312D7999B4E}"/>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200125961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8">
            <a:extLst>
              <a:ext uri="{FF2B5EF4-FFF2-40B4-BE49-F238E27FC236}">
                <a16:creationId xmlns:a16="http://schemas.microsoft.com/office/drawing/2014/main" id="{3F4D6FCD-610C-9546-828A-FF3752D463C5}"/>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231042299"/>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69" indent="-117469">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886E201D-7F54-2C45-A2F0-1D8222F5CB3D}"/>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985302685"/>
      </p:ext>
    </p:extLst>
  </p:cSld>
  <p:clrMapOvr>
    <a:masterClrMapping/>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92026"/>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7"/>
            <a:ext cx="6400800" cy="4597400"/>
          </a:xfrm>
        </p:spPr>
        <p:txBody>
          <a:bodyPr/>
          <a:lstStyle/>
          <a:p>
            <a:r>
              <a:rPr lang="en-US"/>
              <a:t>Click icon to add table</a:t>
            </a:r>
          </a:p>
        </p:txBody>
      </p:sp>
      <p:sp>
        <p:nvSpPr>
          <p:cNvPr id="8" name="Footer Placeholder 8">
            <a:extLst>
              <a:ext uri="{FF2B5EF4-FFF2-40B4-BE49-F238E27FC236}">
                <a16:creationId xmlns:a16="http://schemas.microsoft.com/office/drawing/2014/main" id="{9FCF6BA5-8737-8647-B457-55AF4CB191BA}"/>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2727245265"/>
      </p:ext>
    </p:extLst>
  </p:cSld>
  <p:clrMapOvr>
    <a:masterClrMapping/>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7E9115E2-E8CB-3F45-876A-AEA6D0822148}"/>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899901674"/>
      </p:ext>
    </p:extLst>
  </p:cSld>
  <p:clrMapOvr>
    <a:masterClrMapping/>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0139417"/>
      </p:ext>
    </p:extLst>
  </p:cSld>
  <p:clrMapOvr>
    <a:masterClrMapping/>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39977" algn="dec"/>
              </a:tabLst>
              <a:defRPr sz="1100"/>
            </a:lvl1pPr>
            <a:lvl2pPr marL="173030" indent="-173030">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178" rtl="0" eaLnBrk="1" fontAlgn="auto" latinLnBrk="0" hangingPunct="1">
              <a:lnSpc>
                <a:spcPct val="100000"/>
              </a:lnSpc>
              <a:spcBef>
                <a:spcPts val="0"/>
              </a:spcBef>
              <a:spcAft>
                <a:spcPts val="0"/>
              </a:spcAft>
              <a:buClrTx/>
              <a:buSzTx/>
              <a:buFont typeface="Arial"/>
              <a:buNone/>
              <a:tabLst>
                <a:tab pos="4023160" algn="r"/>
              </a:tabLst>
              <a:defRPr/>
            </a:pPr>
            <a:r>
              <a:rPr lang="en-US" dirty="0"/>
              <a:t>Click to edit Master text styles</a:t>
            </a:r>
          </a:p>
        </p:txBody>
      </p:sp>
      <p:sp>
        <p:nvSpPr>
          <p:cNvPr id="7" name="Footer Placeholder 8">
            <a:extLst>
              <a:ext uri="{FF2B5EF4-FFF2-40B4-BE49-F238E27FC236}">
                <a16:creationId xmlns:a16="http://schemas.microsoft.com/office/drawing/2014/main" id="{212ED8E7-1C05-C344-9714-296D6D447CD4}"/>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903256372"/>
      </p:ext>
    </p:extLst>
  </p:cSld>
  <p:clrMapOvr>
    <a:masterClrMapping/>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25953" y="2186152"/>
            <a:ext cx="1292094" cy="526097"/>
          </a:xfrm>
          <a:prstGeom prst="rect">
            <a:avLst/>
          </a:prstGeom>
        </p:spPr>
      </p:pic>
      <p:sp>
        <p:nvSpPr>
          <p:cNvPr id="5" name="Footer Placeholder 8">
            <a:extLst>
              <a:ext uri="{FF2B5EF4-FFF2-40B4-BE49-F238E27FC236}">
                <a16:creationId xmlns:a16="http://schemas.microsoft.com/office/drawing/2014/main" id="{69074603-6044-2244-83E6-C924B95D0672}"/>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2072549143"/>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Cover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dirty="0"/>
              <a:t>IBM Cloud / © 2020 IBM Corporation</a:t>
            </a:r>
          </a:p>
        </p:txBody>
      </p:sp>
      <p:sp>
        <p:nvSpPr>
          <p:cNvPr id="4" name="Title 3"/>
          <p:cNvSpPr>
            <a:spLocks noGrp="1"/>
          </p:cNvSpPr>
          <p:nvPr>
            <p:ph type="title"/>
          </p:nvPr>
        </p:nvSpPr>
        <p:spPr>
          <a:xfrm>
            <a:off x="228599" y="244549"/>
            <a:ext cx="4114801" cy="4438575"/>
          </a:xfrm>
        </p:spPr>
        <p:txBody>
          <a:bodyPr/>
          <a:lstStyle>
            <a:lvl1pPr>
              <a:lnSpc>
                <a:spcPct val="90000"/>
              </a:lnSpc>
              <a:defRPr sz="2400" b="0">
                <a:solidFill>
                  <a:schemeClr val="bg2"/>
                </a:solidFill>
              </a:defRPr>
            </a:lvl1pPr>
          </a:lstStyle>
          <a:p>
            <a:r>
              <a:rPr lang="en-US"/>
              <a:t>Click to edit Master title style</a:t>
            </a:r>
            <a:endParaRPr lang="en-US" dirty="0"/>
          </a:p>
        </p:txBody>
      </p:sp>
      <p:pic>
        <p:nvPicPr>
          <p:cNvPr id="10" name="Picture 9">
            <a:extLst>
              <a:ext uri="{FF2B5EF4-FFF2-40B4-BE49-F238E27FC236}">
                <a16:creationId xmlns:a16="http://schemas.microsoft.com/office/drawing/2014/main" id="{F83EA990-A2F5-4D44-95AB-0B1450A55BBA}"/>
              </a:ext>
            </a:extLst>
          </p:cNvPr>
          <p:cNvPicPr>
            <a:picLocks noChangeAspect="1"/>
          </p:cNvPicPr>
          <p:nvPr userDrawn="1"/>
        </p:nvPicPr>
        <p:blipFill>
          <a:blip r:embed="rId3"/>
          <a:stretch>
            <a:fillRect/>
          </a:stretch>
        </p:blipFill>
        <p:spPr>
          <a:xfrm>
            <a:off x="6540138" y="4275910"/>
            <a:ext cx="2606778" cy="1012920"/>
          </a:xfrm>
          <a:prstGeom prst="rect">
            <a:avLst/>
          </a:prstGeom>
        </p:spPr>
      </p:pic>
    </p:spTree>
    <p:extLst>
      <p:ext uri="{BB962C8B-B14F-4D97-AF65-F5344CB8AC3E}">
        <p14:creationId xmlns:p14="http://schemas.microsoft.com/office/powerpoint/2010/main" val="816075434"/>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Divider">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lvl1pPr>
              <a:defRPr>
                <a:solidFill>
                  <a:schemeClr val="bg2"/>
                </a:solidFill>
              </a:defRPr>
            </a:lvl1pPr>
          </a:lstStyle>
          <a:p>
            <a:r>
              <a:rPr lang="en-US" dirty="0"/>
              <a:t>IBM Cloud / © 2020 IBM Corporation</a:t>
            </a:r>
          </a:p>
        </p:txBody>
      </p:sp>
      <p:sp>
        <p:nvSpPr>
          <p:cNvPr id="4" name="Slide Number Placeholder 3"/>
          <p:cNvSpPr>
            <a:spLocks noGrp="1"/>
          </p:cNvSpPr>
          <p:nvPr>
            <p:ph type="sldNum" sz="quarter" idx="11"/>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5" name="Title 4"/>
          <p:cNvSpPr>
            <a:spLocks noGrp="1"/>
          </p:cNvSpPr>
          <p:nvPr>
            <p:ph type="title"/>
          </p:nvPr>
        </p:nvSpPr>
        <p:spPr>
          <a:xfrm>
            <a:off x="228600" y="201168"/>
            <a:ext cx="4114800" cy="4493752"/>
          </a:xfrm>
        </p:spPr>
        <p:txBody>
          <a:bodyPr/>
          <a:lstStyle>
            <a:lvl1pPr>
              <a:lnSpc>
                <a:spcPct val="90000"/>
              </a:lnSpc>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743675032"/>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IBM Cloud / © 2020 IBM Corporation</a:t>
            </a:r>
            <a:endParaRPr lang="en-US" dirty="0"/>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Fifth level</a:t>
            </a:r>
            <a:endParaRPr lang="en-US" dirty="0"/>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Edit Master text styles</a:t>
            </a:r>
          </a:p>
          <a:p>
            <a:pPr marL="0" marR="0" lvl="1"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Second level</a:t>
            </a:r>
          </a:p>
          <a:p>
            <a:pPr marL="0" marR="0" lvl="2"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Third level</a:t>
            </a:r>
          </a:p>
          <a:p>
            <a:pPr marL="0" marR="0" lvl="3"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Fourth level</a:t>
            </a:r>
          </a:p>
          <a:p>
            <a:pPr marL="0" marR="0" lvl="4"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a:t>Fifth level</a:t>
            </a:r>
            <a:endParaRPr lang="en-US" dirty="0"/>
          </a:p>
        </p:txBody>
      </p:sp>
    </p:spTree>
    <p:extLst>
      <p:ext uri="{BB962C8B-B14F-4D97-AF65-F5344CB8AC3E}">
        <p14:creationId xmlns:p14="http://schemas.microsoft.com/office/powerpoint/2010/main" val="2667441586"/>
      </p:ext>
    </p:extLst>
  </p:cSld>
  <p:clrMapOvr>
    <a:masterClrMapping/>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IBM Cloud / © 2020 IBM Corporation</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Tree>
    <p:extLst>
      <p:ext uri="{BB962C8B-B14F-4D97-AF65-F5344CB8AC3E}">
        <p14:creationId xmlns:p14="http://schemas.microsoft.com/office/powerpoint/2010/main" val="15558663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Picture Placeholder 11"/>
          <p:cNvSpPr>
            <a:spLocks noGrp="1"/>
          </p:cNvSpPr>
          <p:nvPr>
            <p:ph type="pic" sz="quarter" idx="14"/>
          </p:nvPr>
        </p:nvSpPr>
        <p:spPr>
          <a:xfrm>
            <a:off x="4572000" y="0"/>
            <a:ext cx="4572000" cy="5143500"/>
          </a:xfrm>
        </p:spPr>
        <p:txBody>
          <a:bodyPr/>
          <a:lstStyle/>
          <a:p>
            <a:r>
              <a:rPr lang="en-US"/>
              <a:t>Drag picture to placeholder or click icon to add</a:t>
            </a:r>
          </a:p>
        </p:txBody>
      </p:sp>
      <p:sp>
        <p:nvSpPr>
          <p:cNvPr id="8" name="Footer Placeholder 8">
            <a:extLst>
              <a:ext uri="{FF2B5EF4-FFF2-40B4-BE49-F238E27FC236}">
                <a16:creationId xmlns:a16="http://schemas.microsoft.com/office/drawing/2014/main" id="{1FFC8D65-E7EB-E34B-9010-2312D7999B4E}"/>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270464095"/>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IBM Cloud / © 2020 IBM Corporation</a:t>
            </a:r>
          </a:p>
        </p:txBody>
      </p:sp>
      <p:sp>
        <p:nvSpPr>
          <p:cNvPr id="8" name="Text Placeholder 7"/>
          <p:cNvSpPr>
            <a:spLocks noGrp="1"/>
          </p:cNvSpPr>
          <p:nvPr>
            <p:ph type="body" sz="quarter" idx="12"/>
          </p:nvPr>
        </p:nvSpPr>
        <p:spPr>
          <a:xfrm>
            <a:off x="144376" y="1015683"/>
            <a:ext cx="4114800" cy="3108960"/>
          </a:xfrm>
        </p:spPr>
        <p:txBody>
          <a:bodyPr/>
          <a:lstStyle>
            <a:lvl1pPr>
              <a:lnSpc>
                <a:spcPct val="90000"/>
              </a:lnSpc>
              <a:spcBef>
                <a:spcPts val="0"/>
              </a:spcBef>
              <a:defRPr sz="9600" b="1" baseline="0">
                <a:solidFill>
                  <a:schemeClr val="bg2"/>
                </a:solidFill>
                <a:latin typeface="+mj-lt"/>
                <a:ea typeface="IBM Plex Mono" charset="0"/>
                <a:cs typeface="IBM Plex Mono" charset="0"/>
              </a:defRPr>
            </a:lvl1pPr>
          </a:lstStyle>
          <a:p>
            <a:pPr lvl="0"/>
            <a:r>
              <a:rPr lang="en-US"/>
              <a:t>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dirty="0"/>
              <a:t>Click icon to add picture</a:t>
            </a:r>
          </a:p>
        </p:txBody>
      </p:sp>
    </p:spTree>
    <p:extLst>
      <p:ext uri="{BB962C8B-B14F-4D97-AF65-F5344CB8AC3E}">
        <p14:creationId xmlns:p14="http://schemas.microsoft.com/office/powerpoint/2010/main" val="3738131453"/>
      </p:ext>
    </p:extLst>
  </p:cSld>
  <p:clrMapOvr>
    <a:masterClrMapping/>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01"/>
            <a:ext cx="8686800" cy="4473575"/>
          </a:xfrm>
        </p:spPr>
        <p:txBody>
          <a:bodyPr/>
          <a:lstStyle>
            <a:lvl1pPr>
              <a:lnSpc>
                <a:spcPct val="90000"/>
              </a:lnSpc>
              <a:defRPr sz="96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2020 IBM Corporation</a:t>
            </a:r>
          </a:p>
        </p:txBody>
      </p:sp>
    </p:spTree>
    <p:extLst>
      <p:ext uri="{BB962C8B-B14F-4D97-AF65-F5344CB8AC3E}">
        <p14:creationId xmlns:p14="http://schemas.microsoft.com/office/powerpoint/2010/main" val="2764300151"/>
      </p:ext>
    </p:extLst>
  </p:cSld>
  <p:clrMapOvr>
    <a:masterClrMapping/>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lvl1pPr>
              <a:defRPr>
                <a:solidFill>
                  <a:schemeClr val="bg2"/>
                </a:solidFill>
              </a:defRPr>
            </a:lvl1pPr>
          </a:lstStyle>
          <a:p>
            <a:r>
              <a:rPr lang="en-US" dirty="0"/>
              <a:t>IBM Cloud / © 2020 IBM Corporation</a:t>
            </a:r>
          </a:p>
        </p:txBody>
      </p:sp>
    </p:spTree>
    <p:extLst>
      <p:ext uri="{BB962C8B-B14F-4D97-AF65-F5344CB8AC3E}">
        <p14:creationId xmlns:p14="http://schemas.microsoft.com/office/powerpoint/2010/main" val="326778469"/>
      </p:ext>
    </p:extLst>
  </p:cSld>
  <p:clrMapOvr>
    <a:masterClrMapping/>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2020 IBM Corporation</a:t>
            </a:r>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3354959151"/>
      </p:ext>
    </p:extLst>
  </p:cSld>
  <p:clrMapOvr>
    <a:masterClrMapping/>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2020 IBM Corporation</a:t>
            </a:r>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69994298"/>
      </p:ext>
    </p:extLst>
  </p:cSld>
  <p:clrMapOvr>
    <a:masterClrMapping/>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section, 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2020 IBM Corporation</a:t>
            </a:r>
          </a:p>
        </p:txBody>
      </p:sp>
      <p:sp>
        <p:nvSpPr>
          <p:cNvPr id="6" name="Text Placeholder 5"/>
          <p:cNvSpPr>
            <a:spLocks noGrp="1"/>
          </p:cNvSpPr>
          <p:nvPr>
            <p:ph type="body" sz="quarter" idx="12"/>
          </p:nvPr>
        </p:nvSpPr>
        <p:spPr>
          <a:xfrm>
            <a:off x="4800600" y="1093470"/>
            <a:ext cx="4114800" cy="3589656"/>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70"/>
            <a:ext cx="4114800" cy="358965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17496062"/>
      </p:ext>
    </p:extLst>
  </p:cSld>
  <p:clrMapOvr>
    <a:masterClrMapping/>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title, text (two columns, different text size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5021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atin typeface="+mn-lt"/>
              </a:defRPr>
            </a:lvl1pPr>
          </a:lstStyle>
          <a:p>
            <a:fld id="{3FD999D4-B456-9943-89B7-30D56181CE18}" type="slidenum">
              <a:rPr lang="en-US" smtClean="0"/>
              <a:pPr/>
              <a:t>‹#›</a:t>
            </a:fld>
            <a:endParaRPr lang="en-US" dirty="0"/>
          </a:p>
        </p:txBody>
      </p:sp>
      <p:sp>
        <p:nvSpPr>
          <p:cNvPr id="4" name="Footer Placeholder 3"/>
          <p:cNvSpPr>
            <a:spLocks noGrp="1"/>
          </p:cNvSpPr>
          <p:nvPr>
            <p:ph type="ftr" sz="quarter" idx="11"/>
          </p:nvPr>
        </p:nvSpPr>
        <p:spPr/>
        <p:txBody>
          <a:bodyPr/>
          <a:lstStyle>
            <a:lvl1pPr>
              <a:defRPr>
                <a:latin typeface="+mn-lt"/>
              </a:defRPr>
            </a:lvl1pPr>
          </a:lstStyle>
          <a:p>
            <a:r>
              <a:rPr lang="en-US" dirty="0"/>
              <a:t>IBM Cloud / © 2020 IBM Corporation</a:t>
            </a:r>
          </a:p>
        </p:txBody>
      </p:sp>
      <p:sp>
        <p:nvSpPr>
          <p:cNvPr id="6" name="Content Placeholder 5"/>
          <p:cNvSpPr>
            <a:spLocks noGrp="1"/>
          </p:cNvSpPr>
          <p:nvPr>
            <p:ph sz="quarter" idx="12"/>
          </p:nvPr>
        </p:nvSpPr>
        <p:spPr>
          <a:xfrm>
            <a:off x="228600" y="995518"/>
            <a:ext cx="4114800" cy="3687607"/>
          </a:xfrm>
        </p:spPr>
        <p:txBody>
          <a:bodyPr/>
          <a:lstStyle>
            <a:lvl1pPr>
              <a:defRPr sz="2400"/>
            </a:lvl1pPr>
          </a:lstStyle>
          <a:p>
            <a:pPr lvl="0"/>
            <a:r>
              <a:rPr lang="en-US"/>
              <a:t>Edit Master text styles</a:t>
            </a:r>
          </a:p>
        </p:txBody>
      </p:sp>
      <p:sp>
        <p:nvSpPr>
          <p:cNvPr id="8" name="Content Placeholder 7"/>
          <p:cNvSpPr>
            <a:spLocks noGrp="1"/>
          </p:cNvSpPr>
          <p:nvPr>
            <p:ph sz="quarter" idx="13"/>
          </p:nvPr>
        </p:nvSpPr>
        <p:spPr>
          <a:xfrm>
            <a:off x="4800600" y="1116648"/>
            <a:ext cx="4114800" cy="3566477"/>
          </a:xfrm>
        </p:spPr>
        <p:txBody>
          <a:bodyPr/>
          <a:lstStyle>
            <a:lvl1pPr>
              <a:defRPr sz="14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44426216"/>
      </p:ext>
    </p:extLst>
  </p:cSld>
  <p:clrMapOvr>
    <a:masterClrMapping/>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section, title, text (four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6400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2020 IBM Corporation</a:t>
            </a:r>
          </a:p>
        </p:txBody>
      </p:sp>
      <p:sp>
        <p:nvSpPr>
          <p:cNvPr id="6" name="Text Placeholder 5"/>
          <p:cNvSpPr>
            <a:spLocks noGrp="1"/>
          </p:cNvSpPr>
          <p:nvPr>
            <p:ph type="body" sz="quarter" idx="12"/>
          </p:nvPr>
        </p:nvSpPr>
        <p:spPr>
          <a:xfrm>
            <a:off x="4800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3469"/>
            <a:ext cx="1828800" cy="358965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9"/>
          <p:cNvSpPr>
            <a:spLocks noGrp="1"/>
          </p:cNvSpPr>
          <p:nvPr>
            <p:ph type="body" sz="quarter" idx="16"/>
          </p:nvPr>
        </p:nvSpPr>
        <p:spPr>
          <a:xfrm>
            <a:off x="7086600" y="1093469"/>
            <a:ext cx="1828800" cy="358965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4781714"/>
      </p:ext>
    </p:extLst>
  </p:cSld>
  <p:clrMapOvr>
    <a:masterClrMapping/>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Click icon to add picture</a:t>
            </a:r>
          </a:p>
        </p:txBody>
      </p:sp>
      <p:sp>
        <p:nvSpPr>
          <p:cNvPr id="2" name="Title 1"/>
          <p:cNvSpPr>
            <a:spLocks noGrp="1"/>
          </p:cNvSpPr>
          <p:nvPr>
            <p:ph type="title"/>
          </p:nvPr>
        </p:nvSpPr>
        <p:spPr>
          <a:xfrm>
            <a:off x="228600" y="411480"/>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2020 IBM Corporation</a:t>
            </a:r>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7" name="Text Placeholder 6"/>
          <p:cNvSpPr>
            <a:spLocks noGrp="1"/>
          </p:cNvSpPr>
          <p:nvPr>
            <p:ph type="body" sz="quarter" idx="14"/>
          </p:nvPr>
        </p:nvSpPr>
        <p:spPr>
          <a:xfrm>
            <a:off x="228600" y="1097280"/>
            <a:ext cx="4114800" cy="3585845"/>
          </a:xfrm>
        </p:spPr>
        <p:txBody>
          <a:bodyPr/>
          <a:lstStyle>
            <a:lvl1pPr>
              <a:defRPr sz="1600"/>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80666099"/>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section, title, text (two columns), half-image">
    <p:spTree>
      <p:nvGrpSpPr>
        <p:cNvPr id="1" name=""/>
        <p:cNvGrpSpPr/>
        <p:nvPr/>
      </p:nvGrpSpPr>
      <p:grpSpPr>
        <a:xfrm>
          <a:off x="0" y="0"/>
          <a:ext cx="0" cy="0"/>
          <a:chOff x="0" y="0"/>
          <a:chExt cx="0" cy="0"/>
        </a:xfrm>
      </p:grpSpPr>
      <p:sp>
        <p:nvSpPr>
          <p:cNvPr id="9" name="Picture Placeholder 8"/>
          <p:cNvSpPr>
            <a:spLocks noGrp="1"/>
          </p:cNvSpPr>
          <p:nvPr>
            <p:ph type="pic" sz="quarter" idx="16"/>
          </p:nvPr>
        </p:nvSpPr>
        <p:spPr>
          <a:xfrm>
            <a:off x="4572000" y="0"/>
            <a:ext cx="4572000" cy="5143500"/>
          </a:xfrm>
        </p:spPr>
        <p:txBody>
          <a:bodyPr/>
          <a:lstStyle/>
          <a:p>
            <a:r>
              <a:rPr lang="en-US" dirty="0"/>
              <a:t>Click icon to add picture</a:t>
            </a:r>
          </a:p>
        </p:txBody>
      </p:sp>
      <p:sp>
        <p:nvSpPr>
          <p:cNvPr id="2" name="Title 1"/>
          <p:cNvSpPr>
            <a:spLocks noGrp="1"/>
          </p:cNvSpPr>
          <p:nvPr>
            <p:ph type="title"/>
          </p:nvPr>
        </p:nvSpPr>
        <p:spPr>
          <a:xfrm>
            <a:off x="228600" y="201168"/>
            <a:ext cx="4114800" cy="64008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2020 IBM Corporation</a:t>
            </a:r>
          </a:p>
        </p:txBody>
      </p:sp>
      <p:sp>
        <p:nvSpPr>
          <p:cNvPr id="7" name="Text Placeholder 6"/>
          <p:cNvSpPr>
            <a:spLocks noGrp="1"/>
          </p:cNvSpPr>
          <p:nvPr>
            <p:ph type="body" sz="quarter" idx="14"/>
          </p:nvPr>
        </p:nvSpPr>
        <p:spPr>
          <a:xfrm>
            <a:off x="228600" y="1097279"/>
            <a:ext cx="1828800" cy="3585845"/>
          </a:xfrm>
        </p:spPr>
        <p:txBody>
          <a:bodyPr/>
          <a:lstStyle>
            <a:lvl1pPr>
              <a:spcBef>
                <a:spcPts val="1100"/>
              </a:spcBef>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7"/>
          <p:cNvSpPr>
            <a:spLocks noGrp="1"/>
          </p:cNvSpPr>
          <p:nvPr>
            <p:ph type="body" sz="quarter" idx="15"/>
          </p:nvPr>
        </p:nvSpPr>
        <p:spPr>
          <a:xfrm>
            <a:off x="2514600" y="1097279"/>
            <a:ext cx="1828800" cy="35858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659999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23950"/>
            <a:ext cx="4114800" cy="3584448"/>
          </a:xfrm>
        </p:spPr>
        <p:txBody>
          <a:bodyPr/>
          <a:lstStyle>
            <a:lvl1pPr marL="0" indent="0">
              <a:spcBef>
                <a:spcPts val="0"/>
              </a:spcBef>
              <a:tabLst>
                <a:tab pos="3940175" algn="dec"/>
              </a:tabLst>
              <a:defRPr/>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6"/>
          <p:cNvSpPr>
            <a:spLocks noGrp="1"/>
          </p:cNvSpPr>
          <p:nvPr>
            <p:ph type="body" sz="quarter" idx="13"/>
          </p:nvPr>
        </p:nvSpPr>
        <p:spPr>
          <a:xfrm>
            <a:off x="4800600" y="1123950"/>
            <a:ext cx="4114800" cy="3584448"/>
          </a:xfrm>
        </p:spPr>
        <p:txBody>
          <a:bodyPr/>
          <a:lstStyle>
            <a:lvl1pPr marL="0" indent="0">
              <a:spcBef>
                <a:spcPts val="0"/>
              </a:spcBef>
              <a:tabLst>
                <a:tab pos="3940175" algn="dec"/>
              </a:tabLst>
              <a:defRPr/>
            </a:lvl1pPr>
            <a:lvl2pPr>
              <a:spcBef>
                <a:spcPts val="0"/>
              </a:spcBef>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1100"/>
              </a:spcBef>
              <a:spcAft>
                <a:spcPts val="0"/>
              </a:spcAft>
              <a:buClrTx/>
              <a:buSzTx/>
              <a:buFont typeface="Arial"/>
              <a:buNone/>
              <a:tabLst>
                <a:tab pos="4023360" algn="r"/>
              </a:tabLst>
              <a:defRPr/>
            </a:pPr>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Footer Placeholder 8">
            <a:extLst>
              <a:ext uri="{FF2B5EF4-FFF2-40B4-BE49-F238E27FC236}">
                <a16:creationId xmlns:a16="http://schemas.microsoft.com/office/drawing/2014/main" id="{DE1FC2A9-956E-7E43-8068-766C580DA43E}"/>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2920346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4"/>
          </p:nvPr>
        </p:nvSpPr>
        <p:spPr>
          <a:xfrm>
            <a:off x="4700392" y="1090961"/>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8">
            <a:extLst>
              <a:ext uri="{FF2B5EF4-FFF2-40B4-BE49-F238E27FC236}">
                <a16:creationId xmlns:a16="http://schemas.microsoft.com/office/drawing/2014/main" id="{886E201D-7F54-2C45-A2F0-1D8222F5CB3D}"/>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260142544"/>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section, title, text (two narrow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2020 IBM Corporation</a:t>
            </a:r>
          </a:p>
        </p:txBody>
      </p:sp>
      <p:sp>
        <p:nvSpPr>
          <p:cNvPr id="6" name="Text Placeholder 5"/>
          <p:cNvSpPr>
            <a:spLocks noGrp="1"/>
          </p:cNvSpPr>
          <p:nvPr>
            <p:ph type="body" sz="quarter" idx="12"/>
          </p:nvPr>
        </p:nvSpPr>
        <p:spPr>
          <a:xfrm>
            <a:off x="4800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
        <p:nvSpPr>
          <p:cNvPr id="10" name="Text Placeholder 9"/>
          <p:cNvSpPr>
            <a:spLocks noGrp="1"/>
          </p:cNvSpPr>
          <p:nvPr>
            <p:ph type="body" sz="quarter" idx="16"/>
          </p:nvPr>
        </p:nvSpPr>
        <p:spPr>
          <a:xfrm>
            <a:off x="7086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259598222"/>
      </p:ext>
    </p:extLst>
  </p:cSld>
  <p:clrMapOvr>
    <a:masterClrMapping/>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dirty="0">
              <a:solidFill>
                <a:srgbClr val="FFFFFF"/>
              </a:solidFill>
              <a:latin typeface="Arial"/>
              <a:cs typeface="Arial"/>
            </a:endParaRPr>
          </a:p>
        </p:txBody>
      </p:sp>
      <p:sp>
        <p:nvSpPr>
          <p:cNvPr id="2" name="Title 1"/>
          <p:cNvSpPr>
            <a:spLocks noGrp="1"/>
          </p:cNvSpPr>
          <p:nvPr>
            <p:ph type="title"/>
          </p:nvPr>
        </p:nvSpPr>
        <p:spPr>
          <a:xfrm>
            <a:off x="228600" y="1033272"/>
            <a:ext cx="4114800" cy="356616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2020 IBM Corporation</a:t>
            </a:r>
          </a:p>
        </p:txBody>
      </p:sp>
      <p:sp>
        <p:nvSpPr>
          <p:cNvPr id="6" name="Text Placeholder 5"/>
          <p:cNvSpPr>
            <a:spLocks noGrp="1"/>
          </p:cNvSpPr>
          <p:nvPr>
            <p:ph type="body" sz="quarter" idx="12"/>
          </p:nvPr>
        </p:nvSpPr>
        <p:spPr>
          <a:xfrm>
            <a:off x="4800600" y="1124712"/>
            <a:ext cx="4114800" cy="3501445"/>
          </a:xfrm>
        </p:spPr>
        <p:txBody>
          <a:bodyPr/>
          <a:lstStyle>
            <a:lvl1pPr>
              <a:defRPr>
                <a:solidFill>
                  <a:schemeClr val="bg2"/>
                </a:solidFill>
              </a:defRPr>
            </a:lvl1pPr>
            <a:lvl2pPr marL="0" indent="0">
              <a:spcBef>
                <a:spcPts val="1100"/>
              </a:spcBef>
              <a:buFontTx/>
              <a:buNone/>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11"/>
          <p:cNvSpPr>
            <a:spLocks noGrp="1"/>
          </p:cNvSpPr>
          <p:nvPr>
            <p:ph type="body" sz="quarter" idx="13"/>
          </p:nvPr>
        </p:nvSpPr>
        <p:spPr>
          <a:xfrm>
            <a:off x="228600" y="201168"/>
            <a:ext cx="4114800" cy="300037"/>
          </a:xfrm>
        </p:spPr>
        <p:txBody>
          <a:bodyPr/>
          <a:lstStyle>
            <a:lvl1pPr>
              <a:defRPr sz="1100"/>
            </a:lvl1pPr>
          </a:lstStyle>
          <a:p>
            <a:pPr lvl="0"/>
            <a:r>
              <a:rPr lang="en-US"/>
              <a:t>Edit Master text styles</a:t>
            </a:r>
          </a:p>
        </p:txBody>
      </p:sp>
    </p:spTree>
    <p:extLst>
      <p:ext uri="{BB962C8B-B14F-4D97-AF65-F5344CB8AC3E}">
        <p14:creationId xmlns:p14="http://schemas.microsoft.com/office/powerpoint/2010/main" val="3012646470"/>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p:cSld name="title, 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p>
            <a:r>
              <a:rPr lang="en-US" dirty="0"/>
              <a:t>Click icon to add picture</a:t>
            </a:r>
          </a:p>
        </p:txBody>
      </p:sp>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2020 IBM Corporation</a:t>
            </a:r>
          </a:p>
        </p:txBody>
      </p:sp>
    </p:spTree>
    <p:extLst>
      <p:ext uri="{BB962C8B-B14F-4D97-AF65-F5344CB8AC3E}">
        <p14:creationId xmlns:p14="http://schemas.microsoft.com/office/powerpoint/2010/main" val="979763948"/>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p:cSld name="title, half-blank area">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2020 IBM Corporation</a:t>
            </a:r>
          </a:p>
        </p:txBody>
      </p:sp>
    </p:spTree>
    <p:extLst>
      <p:ext uri="{BB962C8B-B14F-4D97-AF65-F5344CB8AC3E}">
        <p14:creationId xmlns:p14="http://schemas.microsoft.com/office/powerpoint/2010/main" val="2404931801"/>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381000"/>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2020 IBM Corporation</a:t>
            </a:r>
          </a:p>
        </p:txBody>
      </p:sp>
    </p:spTree>
    <p:extLst>
      <p:ext uri="{BB962C8B-B14F-4D97-AF65-F5344CB8AC3E}">
        <p14:creationId xmlns:p14="http://schemas.microsoft.com/office/powerpoint/2010/main" val="4134468609"/>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2020 IBM Corporation</a:t>
            </a:r>
          </a:p>
        </p:txBody>
      </p:sp>
      <p:sp>
        <p:nvSpPr>
          <p:cNvPr id="12" name="Text Placeholder 11"/>
          <p:cNvSpPr>
            <a:spLocks noGrp="1"/>
          </p:cNvSpPr>
          <p:nvPr>
            <p:ph type="body" sz="quarter" idx="13"/>
          </p:nvPr>
        </p:nvSpPr>
        <p:spPr>
          <a:xfrm>
            <a:off x="228600" y="182880"/>
            <a:ext cx="4114800" cy="300037"/>
          </a:xfrm>
        </p:spPr>
        <p:txBody>
          <a:bodyPr/>
          <a:lstStyle>
            <a:lvl1pPr>
              <a:defRPr sz="1600"/>
            </a:lvl1pPr>
          </a:lstStyle>
          <a:p>
            <a:pPr lvl="0"/>
            <a:r>
              <a:rPr lang="en-US"/>
              <a:t>Edit Master text styles</a:t>
            </a:r>
          </a:p>
        </p:txBody>
      </p:sp>
      <p:sp>
        <p:nvSpPr>
          <p:cNvPr id="7" name="Text Placeholder 6"/>
          <p:cNvSpPr>
            <a:spLocks noGrp="1"/>
          </p:cNvSpPr>
          <p:nvPr>
            <p:ph type="body" sz="quarter" idx="14"/>
          </p:nvPr>
        </p:nvSpPr>
        <p:spPr>
          <a:xfrm>
            <a:off x="228600" y="1097280"/>
            <a:ext cx="4114800" cy="3488731"/>
          </a:xfrm>
        </p:spPr>
        <p:txBody>
          <a:bodyPr/>
          <a:lstStyle>
            <a:lvl1pPr>
              <a:defRPr sz="1600"/>
            </a:lvl1pPr>
            <a:lvl2pPr>
              <a:defRPr sz="1400"/>
            </a:lvl2pPr>
            <a:lvl3pPr>
              <a:defRPr sz="1400"/>
            </a:lvl3pPr>
            <a:lvl4pPr>
              <a:defRPr sz="1400"/>
            </a:lvl4pPr>
            <a:lvl5pPr>
              <a:defRPr sz="14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Tree>
    <p:extLst>
      <p:ext uri="{BB962C8B-B14F-4D97-AF65-F5344CB8AC3E}">
        <p14:creationId xmlns:p14="http://schemas.microsoft.com/office/powerpoint/2010/main" val="297697246"/>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boxes (3 med, 2 small)">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2020 IBM Corporation</a:t>
            </a:r>
          </a:p>
        </p:txBody>
      </p:sp>
      <p:sp>
        <p:nvSpPr>
          <p:cNvPr id="8" name="Content Placeholder 7"/>
          <p:cNvSpPr>
            <a:spLocks noGrp="1"/>
          </p:cNvSpPr>
          <p:nvPr>
            <p:ph sz="quarter" idx="15"/>
          </p:nvPr>
        </p:nvSpPr>
        <p:spPr>
          <a:xfrm>
            <a:off x="6858000" y="0"/>
            <a:ext cx="2286000" cy="2571750"/>
          </a:xfrm>
          <a:solidFill>
            <a:schemeClr val="accent2"/>
          </a:solidFill>
        </p:spPr>
        <p:txBody>
          <a:bodyPr lIns="228600" tIns="192024" rIns="228600" bIns="228600"/>
          <a:lstStyle>
            <a:lvl1pPr>
              <a:defRPr sz="1400">
                <a:solidFill>
                  <a:schemeClr val="bg2"/>
                </a:solidFill>
              </a:defRPr>
            </a:lvl1pPr>
          </a:lstStyle>
          <a:p>
            <a:pPr lvl="0"/>
            <a:r>
              <a:rPr lang="en-US"/>
              <a:t>Edit Master text styles</a:t>
            </a:r>
          </a:p>
        </p:txBody>
      </p:sp>
      <p:sp>
        <p:nvSpPr>
          <p:cNvPr id="10" name="Content Placeholder 9"/>
          <p:cNvSpPr>
            <a:spLocks noGrp="1"/>
          </p:cNvSpPr>
          <p:nvPr>
            <p:ph sz="quarter" idx="16"/>
          </p:nvPr>
        </p:nvSpPr>
        <p:spPr>
          <a:xfrm>
            <a:off x="4572000" y="0"/>
            <a:ext cx="2286000" cy="2571750"/>
          </a:xfrm>
          <a:solidFill>
            <a:schemeClr val="tx1"/>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4572000" cy="2111375"/>
          </a:xfrm>
          <a:solidFill>
            <a:schemeClr val="tx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6" name="Title 5"/>
          <p:cNvSpPr>
            <a:spLocks noGrp="1"/>
          </p:cNvSpPr>
          <p:nvPr>
            <p:ph type="title"/>
          </p:nvPr>
        </p:nvSpPr>
        <p:spPr>
          <a:xfrm>
            <a:off x="-1" y="-1"/>
            <a:ext cx="4571999" cy="2571751"/>
          </a:xfrm>
          <a:solidFill>
            <a:schemeClr val="accent2"/>
          </a:solidFill>
        </p:spPr>
        <p:txBody>
          <a:bodyPr lIns="228600" tIns="201168" rIns="228600" bIns="228600"/>
          <a:lstStyle>
            <a:lvl1pPr>
              <a:defRPr>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4140409561"/>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4">
              <a:lumMod val="60000"/>
              <a:lumOff val="40000"/>
            </a:schemeClr>
          </a:solidFill>
        </p:spPr>
        <p:txBody>
          <a:bodyPr lIns="228600" tIns="192024" rIns="228600" bIns="228600"/>
          <a:lstStyle>
            <a:lvl1pPr>
              <a:defRPr sz="1400">
                <a:solidFill>
                  <a:schemeClr val="bg1"/>
                </a:solidFill>
              </a:defRPr>
            </a:lvl1pPr>
          </a:lstStyle>
          <a:p>
            <a:pPr lvl="0"/>
            <a:r>
              <a:rPr lang="en-US"/>
              <a:t>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Edit Master text styles</a:t>
            </a:r>
          </a:p>
        </p:txBody>
      </p:sp>
      <p:sp>
        <p:nvSpPr>
          <p:cNvPr id="14" name="Content Placeholder 13"/>
          <p:cNvSpPr>
            <a:spLocks noGrp="1"/>
          </p:cNvSpPr>
          <p:nvPr>
            <p:ph sz="quarter" idx="17"/>
          </p:nvPr>
        </p:nvSpPr>
        <p:spPr>
          <a:xfrm>
            <a:off x="4572001" y="2571750"/>
            <a:ext cx="2285997" cy="2571750"/>
          </a:xfrm>
          <a:solidFill>
            <a:schemeClr val="accent4"/>
          </a:solidFill>
        </p:spPr>
        <p:txBody>
          <a:bodyPr lIns="228600" tIns="192024" rIns="228600" bIns="228600"/>
          <a:lstStyle>
            <a:lvl1pPr>
              <a:defRPr sz="1400">
                <a:solidFill>
                  <a:schemeClr val="bg2"/>
                </a:solidFill>
              </a:defRPr>
            </a:lvl1pPr>
          </a:lstStyle>
          <a:p>
            <a:pPr lvl="0"/>
            <a:r>
              <a:rPr lang="en-US"/>
              <a:t>Edit Master text styles</a:t>
            </a:r>
          </a:p>
        </p:txBody>
      </p:sp>
      <p:sp>
        <p:nvSpPr>
          <p:cNvPr id="5" name="Content Placeholder 4"/>
          <p:cNvSpPr>
            <a:spLocks noGrp="1"/>
          </p:cNvSpPr>
          <p:nvPr>
            <p:ph sz="quarter" idx="18"/>
          </p:nvPr>
        </p:nvSpPr>
        <p:spPr>
          <a:xfrm>
            <a:off x="0" y="2571750"/>
            <a:ext cx="2286000" cy="2571750"/>
          </a:xfrm>
          <a:solidFill>
            <a:schemeClr val="accent2"/>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2020 IBM Corporation</a:t>
            </a:r>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283668619"/>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2020 IBM Corporation</a:t>
            </a:r>
          </a:p>
        </p:txBody>
      </p:sp>
      <p:sp>
        <p:nvSpPr>
          <p:cNvPr id="6" name="Title 5"/>
          <p:cNvSpPr>
            <a:spLocks noGrp="1"/>
          </p:cNvSpPr>
          <p:nvPr>
            <p:ph type="title"/>
          </p:nvPr>
        </p:nvSpPr>
        <p:spPr>
          <a:xfrm>
            <a:off x="-1" y="-1"/>
            <a:ext cx="9143999" cy="1290639"/>
          </a:xfrm>
          <a:solidFill>
            <a:schemeClr val="tx1"/>
          </a:solidFill>
        </p:spPr>
        <p:txBody>
          <a:bodyPr lIns="228600" tIns="201168" rIns="228600" bIns="228600"/>
          <a:lstStyle>
            <a:lvl1pPr>
              <a:defRPr sz="2400">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1567416659"/>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text (black box) over image(s)">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2857500"/>
            <a:ext cx="2286000" cy="2286000"/>
          </a:xfrm>
          <a:solidFill>
            <a:schemeClr val="tx1"/>
          </a:solidFill>
        </p:spPr>
        <p:txBody>
          <a:bodyPr lIns="228600" tIns="155448" rIns="228600" bIns="228600"/>
          <a:lstStyle>
            <a:lvl1pPr>
              <a:defRPr>
                <a:solidFill>
                  <a:schemeClr val="bg2"/>
                </a:solidFill>
              </a:defRPr>
            </a:lvl1pPr>
            <a:lvl2pPr>
              <a:defRPr sz="1000">
                <a:solidFill>
                  <a:schemeClr val="bg2"/>
                </a:solidFill>
              </a:defRPr>
            </a:lvl2pPr>
            <a:lvl3pPr>
              <a:defRPr sz="1000">
                <a:solidFill>
                  <a:schemeClr val="bg2"/>
                </a:solidFill>
              </a:defRPr>
            </a:lvl3pPr>
            <a:lvl4pPr>
              <a:defRPr sz="1000">
                <a:solidFill>
                  <a:schemeClr val="bg2"/>
                </a:solidFill>
              </a:defRPr>
            </a:lvl4pPr>
            <a:lvl5pPr>
              <a:defRPr sz="10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2020 IBM Corporation</a:t>
            </a:r>
          </a:p>
        </p:txBody>
      </p:sp>
    </p:spTree>
    <p:extLst>
      <p:ext uri="{BB962C8B-B14F-4D97-AF65-F5344CB8AC3E}">
        <p14:creationId xmlns:p14="http://schemas.microsoft.com/office/powerpoint/2010/main" val="4565471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a:t>Click icon to add table</a:t>
            </a:r>
          </a:p>
        </p:txBody>
      </p:sp>
      <p:sp>
        <p:nvSpPr>
          <p:cNvPr id="8" name="Footer Placeholder 8">
            <a:extLst>
              <a:ext uri="{FF2B5EF4-FFF2-40B4-BE49-F238E27FC236}">
                <a16:creationId xmlns:a16="http://schemas.microsoft.com/office/drawing/2014/main" id="{9FCF6BA5-8737-8647-B457-55AF4CB191BA}"/>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2086515363"/>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boxes (4 tall)">
    <p:spTree>
      <p:nvGrpSpPr>
        <p:cNvPr id="1" name=""/>
        <p:cNvGrpSpPr/>
        <p:nvPr/>
      </p:nvGrpSpPr>
      <p:grpSpPr>
        <a:xfrm>
          <a:off x="0" y="0"/>
          <a:ext cx="0" cy="0"/>
          <a:chOff x="0" y="0"/>
          <a:chExt cx="0" cy="0"/>
        </a:xfrm>
      </p:grpSpPr>
      <p:sp>
        <p:nvSpPr>
          <p:cNvPr id="7" name="Content Placeholder 6"/>
          <p:cNvSpPr>
            <a:spLocks noGrp="1"/>
          </p:cNvSpPr>
          <p:nvPr>
            <p:ph sz="quarter" idx="19"/>
          </p:nvPr>
        </p:nvSpPr>
        <p:spPr>
          <a:xfrm>
            <a:off x="0" y="-1"/>
            <a:ext cx="2286000" cy="5143500"/>
          </a:xfrm>
          <a:solidFill>
            <a:schemeClr val="tx1"/>
          </a:solidFill>
        </p:spPr>
        <p:txBody>
          <a:bodyPr lIns="228600" tIns="192024" rIns="228600" bIns="228600"/>
          <a:lstStyle>
            <a:lvl1pPr>
              <a:defRPr sz="16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0"/>
          <p:cNvSpPr>
            <a:spLocks noGrp="1"/>
          </p:cNvSpPr>
          <p:nvPr>
            <p:ph sz="quarter" idx="20"/>
          </p:nvPr>
        </p:nvSpPr>
        <p:spPr>
          <a:xfrm>
            <a:off x="2286000" y="0"/>
            <a:ext cx="2286000" cy="5143500"/>
          </a:xfrm>
          <a:solidFill>
            <a:schemeClr val="accent2"/>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5" name="Content Placeholder 14"/>
          <p:cNvSpPr>
            <a:spLocks noGrp="1"/>
          </p:cNvSpPr>
          <p:nvPr>
            <p:ph sz="quarter" idx="21"/>
          </p:nvPr>
        </p:nvSpPr>
        <p:spPr>
          <a:xfrm>
            <a:off x="4572000" y="0"/>
            <a:ext cx="2286000" cy="5143500"/>
          </a:xfrm>
          <a:solidFill>
            <a:schemeClr val="accent3"/>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17" name="Content Placeholder 16"/>
          <p:cNvSpPr>
            <a:spLocks noGrp="1"/>
          </p:cNvSpPr>
          <p:nvPr>
            <p:ph sz="quarter" idx="22"/>
          </p:nvPr>
        </p:nvSpPr>
        <p:spPr>
          <a:xfrm>
            <a:off x="6858000" y="0"/>
            <a:ext cx="2286000" cy="5143500"/>
          </a:xfrm>
          <a:solidFill>
            <a:schemeClr val="accent4"/>
          </a:solidFill>
        </p:spPr>
        <p:txBody>
          <a:bodyPr lIns="228600" tIns="192024" rIns="228600" bIns="228600"/>
          <a:lstStyle>
            <a:lvl1pPr>
              <a:defRPr sz="1400">
                <a:solidFill>
                  <a:schemeClr val="bg2"/>
                </a:solidFill>
              </a:defRPr>
            </a:lvl1pPr>
            <a:lvl2pPr>
              <a:defRPr sz="1100">
                <a:solidFill>
                  <a:schemeClr val="bg2"/>
                </a:solidFill>
              </a:defRPr>
            </a:lvl2pPr>
            <a:lvl3pPr>
              <a:defRPr sz="1100">
                <a:solidFill>
                  <a:schemeClr val="bg2"/>
                </a:solidFill>
              </a:defRPr>
            </a:lvl3pPr>
            <a:lvl4pPr>
              <a:defRPr sz="1100">
                <a:solidFill>
                  <a:schemeClr val="bg2"/>
                </a:solidFill>
              </a:defRPr>
            </a:lvl4pPr>
            <a:lvl5pPr>
              <a:defRPr sz="1100">
                <a:solidFill>
                  <a:schemeClr val="bg2"/>
                </a:solidFill>
              </a:defRPr>
            </a:lvl5pPr>
          </a:lstStyle>
          <a:p>
            <a:pPr lvl="0"/>
            <a:r>
              <a:rPr lang="en-US"/>
              <a:t>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2020 IBM Corporation</a:t>
            </a:r>
          </a:p>
        </p:txBody>
      </p:sp>
    </p:spTree>
    <p:extLst>
      <p:ext uri="{BB962C8B-B14F-4D97-AF65-F5344CB8AC3E}">
        <p14:creationId xmlns:p14="http://schemas.microsoft.com/office/powerpoint/2010/main" val="3840878879"/>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graph">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2020 IBM Corporation</a:t>
            </a:r>
          </a:p>
        </p:txBody>
      </p:sp>
      <p:sp>
        <p:nvSpPr>
          <p:cNvPr id="6" name="Text Placeholder 5"/>
          <p:cNvSpPr>
            <a:spLocks noGrp="1"/>
          </p:cNvSpPr>
          <p:nvPr>
            <p:ph type="body" sz="quarter" idx="12"/>
          </p:nvPr>
        </p:nvSpPr>
        <p:spPr>
          <a:xfrm>
            <a:off x="228600" y="1097280"/>
            <a:ext cx="1828800" cy="350144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075691481"/>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title, text (1/4), content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2020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8"/>
          <p:cNvSpPr>
            <a:spLocks noGrp="1"/>
          </p:cNvSpPr>
          <p:nvPr>
            <p:ph sz="quarter" idx="13"/>
          </p:nvPr>
        </p:nvSpPr>
        <p:spPr>
          <a:xfrm>
            <a:off x="2514600" y="666750"/>
            <a:ext cx="6400800" cy="38242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791400348"/>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title, text (1/4), blank (3/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2020 IBM Corporation</a:t>
            </a:r>
          </a:p>
        </p:txBody>
      </p:sp>
      <p:sp>
        <p:nvSpPr>
          <p:cNvPr id="7" name="Text Placeholder 6"/>
          <p:cNvSpPr>
            <a:spLocks noGrp="1"/>
          </p:cNvSpPr>
          <p:nvPr>
            <p:ph type="body" sz="quarter" idx="12"/>
          </p:nvPr>
        </p:nvSpPr>
        <p:spPr>
          <a:xfrm>
            <a:off x="228600" y="1116488"/>
            <a:ext cx="1828800" cy="3454400"/>
          </a:xfrm>
        </p:spPr>
        <p:txBody>
          <a:bodyPr/>
          <a:lstStyle>
            <a:lvl1pPr>
              <a:defRPr sz="14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25782197"/>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case study: title, text (2/4), content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2020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24712"/>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p:cNvSpPr>
            <a:spLocks noGrp="1"/>
          </p:cNvSpPr>
          <p:nvPr>
            <p:ph type="pic" sz="quarter" idx="14"/>
          </p:nvPr>
        </p:nvSpPr>
        <p:spPr>
          <a:xfrm>
            <a:off x="4572000" y="0"/>
            <a:ext cx="4572000" cy="5143500"/>
          </a:xfrm>
        </p:spPr>
        <p:txBody>
          <a:bodyPr/>
          <a:lstStyle/>
          <a:p>
            <a:r>
              <a:rPr lang="en-US" dirty="0"/>
              <a:t>Click icon to add picture</a:t>
            </a:r>
          </a:p>
        </p:txBody>
      </p:sp>
    </p:spTree>
    <p:extLst>
      <p:ext uri="{BB962C8B-B14F-4D97-AF65-F5344CB8AC3E}">
        <p14:creationId xmlns:p14="http://schemas.microsoft.com/office/powerpoint/2010/main" val="2935878148"/>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case study 2: title, text (2/4), quote (2/4)">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95024"/>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2020 IBM Corporation</a:t>
            </a:r>
          </a:p>
        </p:txBody>
      </p:sp>
      <p:sp>
        <p:nvSpPr>
          <p:cNvPr id="7" name="Text Placeholder 6"/>
          <p:cNvSpPr>
            <a:spLocks noGrp="1"/>
          </p:cNvSpPr>
          <p:nvPr>
            <p:ph type="body" sz="quarter" idx="12"/>
          </p:nvPr>
        </p:nvSpPr>
        <p:spPr>
          <a:xfrm>
            <a:off x="228600" y="1097280"/>
            <a:ext cx="1828800" cy="3502152"/>
          </a:xfrm>
        </p:spPr>
        <p:txBody>
          <a:bodyPr/>
          <a:lstStyle>
            <a:lvl1pPr>
              <a:defRPr sz="1600"/>
            </a:lvl1pPr>
            <a:lvl2pPr>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p:cNvSpPr>
            <a:spLocks noGrp="1"/>
          </p:cNvSpPr>
          <p:nvPr>
            <p:ph type="body" sz="quarter" idx="13"/>
          </p:nvPr>
        </p:nvSpPr>
        <p:spPr>
          <a:xfrm>
            <a:off x="2514600" y="1116013"/>
            <a:ext cx="1828800" cy="3456432"/>
          </a:xfrm>
        </p:spPr>
        <p:txBody>
          <a:bodyPr/>
          <a:lstStyle>
            <a:lvl1pPr>
              <a:defRPr sz="1400"/>
            </a:lvl1pPr>
            <a:lvl2pPr marL="0" indent="0">
              <a:buNone/>
              <a:defRPr sz="1000"/>
            </a:lvl2pPr>
            <a:lvl3pPr>
              <a:defRPr sz="1000"/>
            </a:lvl3pPr>
            <a:lvl4pPr>
              <a:defRPr sz="1000"/>
            </a:lvl4pPr>
            <a:lvl5pPr>
              <a:defRPr sz="10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4"/>
          </p:nvPr>
        </p:nvSpPr>
        <p:spPr>
          <a:xfrm>
            <a:off x="4700392" y="1051560"/>
            <a:ext cx="4215008" cy="3456432"/>
          </a:xfrm>
        </p:spPr>
        <p:txBody>
          <a:bodyPr/>
          <a:lstStyle>
            <a:lvl1pPr marL="117475" indent="-117475">
              <a:tabLst/>
              <a:defRPr sz="2400"/>
            </a:lvl1pPr>
            <a:lvl2pPr marL="0" indent="0">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2986028"/>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2020 IBM Corporation</a:t>
            </a:r>
          </a:p>
        </p:txBody>
      </p:sp>
      <p:sp>
        <p:nvSpPr>
          <p:cNvPr id="6" name="Text Placeholder 5"/>
          <p:cNvSpPr>
            <a:spLocks noGrp="1"/>
          </p:cNvSpPr>
          <p:nvPr>
            <p:ph type="body" sz="quarter" idx="12"/>
          </p:nvPr>
        </p:nvSpPr>
        <p:spPr>
          <a:xfrm>
            <a:off x="228600" y="192024"/>
            <a:ext cx="1828800" cy="4408995"/>
          </a:xfrm>
        </p:spPr>
        <p:txBody>
          <a:bodyPr/>
          <a:lstStyle>
            <a:lvl1pPr>
              <a:defRPr sz="1600"/>
            </a:lvl1pPr>
            <a:lvl2pPr marL="0" indent="0">
              <a:spcBef>
                <a:spcPts val="1100"/>
              </a:spcBef>
              <a:buFontTx/>
              <a:buNone/>
              <a:defRPr sz="1100"/>
            </a:lvl2pPr>
            <a:lvl3pPr>
              <a:defRPr sz="11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6"/>
          <p:cNvSpPr>
            <a:spLocks noGrp="1"/>
          </p:cNvSpPr>
          <p:nvPr>
            <p:ph type="tbl" sz="quarter" idx="13"/>
          </p:nvPr>
        </p:nvSpPr>
        <p:spPr>
          <a:xfrm>
            <a:off x="2514600" y="225425"/>
            <a:ext cx="6400800" cy="4597400"/>
          </a:xfrm>
        </p:spPr>
        <p:txBody>
          <a:bodyPr/>
          <a:lstStyle/>
          <a:p>
            <a:r>
              <a:rPr lang="en-US" dirty="0"/>
              <a:t>Click icon to add table</a:t>
            </a:r>
          </a:p>
        </p:txBody>
      </p:sp>
    </p:spTree>
    <p:extLst>
      <p:ext uri="{BB962C8B-B14F-4D97-AF65-F5344CB8AC3E}">
        <p14:creationId xmlns:p14="http://schemas.microsoft.com/office/powerpoint/2010/main" val="530077633"/>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2020 IBM Corporation</a:t>
            </a:r>
          </a:p>
        </p:txBody>
      </p:sp>
    </p:spTree>
    <p:extLst>
      <p:ext uri="{BB962C8B-B14F-4D97-AF65-F5344CB8AC3E}">
        <p14:creationId xmlns:p14="http://schemas.microsoft.com/office/powerpoint/2010/main" val="843960626"/>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3826568"/>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de-DE" dirty="0"/>
              <a:t>IBM Cloud / © 2020 IBM Corporation</a:t>
            </a:r>
            <a:endParaRPr lang="en-US" dirty="0"/>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a:t>Edit Master text styles</a:t>
            </a:r>
          </a:p>
        </p:txBody>
      </p:sp>
    </p:spTree>
    <p:extLst>
      <p:ext uri="{BB962C8B-B14F-4D97-AF65-F5344CB8AC3E}">
        <p14:creationId xmlns:p14="http://schemas.microsoft.com/office/powerpoint/2010/main" val="138540820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lank (with footer)">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7E9115E2-E8CB-3F45-876A-AEA6D0822148}"/>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803234078"/>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IBM Cloud / © 2020 IBM Corporation</a:t>
            </a:r>
          </a:p>
        </p:txBody>
      </p:sp>
      <p:pic>
        <p:nvPicPr>
          <p:cNvPr id="7" name="Picture 6"/>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Tree>
    <p:extLst>
      <p:ext uri="{BB962C8B-B14F-4D97-AF65-F5344CB8AC3E}">
        <p14:creationId xmlns:p14="http://schemas.microsoft.com/office/powerpoint/2010/main" val="2171246728"/>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05DFD4C-CF4E-D34D-80FA-F21EFF4CC842}"/>
              </a:ext>
            </a:extLst>
          </p:cNvPr>
          <p:cNvSpPr/>
          <p:nvPr userDrawn="1"/>
        </p:nvSpPr>
        <p:spPr>
          <a:xfrm flipV="1">
            <a:off x="0" y="0"/>
            <a:ext cx="9144000" cy="53788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800" fontAlgn="auto">
              <a:spcBef>
                <a:spcPts val="0"/>
              </a:spcBef>
              <a:spcAft>
                <a:spcPts val="0"/>
              </a:spcAft>
              <a:defRPr/>
            </a:pPr>
            <a:endParaRPr lang="en-US" sz="1350" dirty="0">
              <a:solidFill>
                <a:srgbClr val="051243"/>
              </a:solidFill>
              <a:latin typeface="Arial Regular" charset="0"/>
            </a:endParaRPr>
          </a:p>
        </p:txBody>
      </p:sp>
      <p:sp>
        <p:nvSpPr>
          <p:cNvPr id="2" name="Title 1"/>
          <p:cNvSpPr>
            <a:spLocks noGrp="1"/>
          </p:cNvSpPr>
          <p:nvPr>
            <p:ph type="title"/>
          </p:nvPr>
        </p:nvSpPr>
        <p:spPr>
          <a:xfrm>
            <a:off x="285750" y="428626"/>
            <a:ext cx="7715250" cy="714375"/>
          </a:xfrm>
        </p:spPr>
        <p:txBody>
          <a:bodyPr>
            <a:noAutofit/>
          </a:bodyPr>
          <a:lstStyle>
            <a:lvl1pPr>
              <a:defRPr>
                <a:solidFill>
                  <a:schemeClr val="bg2"/>
                </a:solidFill>
              </a:defRPr>
            </a:lvl1pPr>
          </a:lstStyle>
          <a:p>
            <a:r>
              <a:rPr lang="en-US"/>
              <a:t>Click to edit Master title style</a:t>
            </a:r>
            <a:endParaRPr lang="en-US" dirty="0"/>
          </a:p>
        </p:txBody>
      </p:sp>
      <p:sp>
        <p:nvSpPr>
          <p:cNvPr id="3" name="Content Placeholder 2"/>
          <p:cNvSpPr>
            <a:spLocks noGrp="1"/>
          </p:cNvSpPr>
          <p:nvPr>
            <p:ph idx="1"/>
          </p:nvPr>
        </p:nvSpPr>
        <p:spPr>
          <a:xfrm>
            <a:off x="285751" y="1285876"/>
            <a:ext cx="4143375" cy="3286125"/>
          </a:xfrm>
        </p:spPr>
        <p:txBody>
          <a:bodyPr>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0"/>
          </p:nvPr>
        </p:nvSpPr>
        <p:spPr>
          <a:xfrm>
            <a:off x="4572000" y="1285876"/>
            <a:ext cx="4286250" cy="3286125"/>
          </a:xfrm>
        </p:spPr>
        <p:txBody>
          <a:bodyPr>
            <a:noAutofit/>
          </a:bodyPr>
          <a:lstStyle>
            <a:lvl1pPr>
              <a:defRPr>
                <a:latin typeface="+mn-lt"/>
              </a:defRPr>
            </a:lvl1pPr>
            <a:lvl2pPr>
              <a:defRPr>
                <a:latin typeface="+mn-lt"/>
              </a:defRPr>
            </a:lvl2pPr>
            <a:lvl3pPr>
              <a:defRPr>
                <a:latin typeface="+mn-lt"/>
              </a:defRPr>
            </a:lvl3pPr>
            <a:lvl4pPr>
              <a:defRPr>
                <a:latin typeface="+mn-lt"/>
              </a:defRPr>
            </a:lvl4pPr>
            <a:lvl5pPr>
              <a:defRPr>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11"/>
          </p:nvPr>
        </p:nvSpPr>
        <p:spPr>
          <a:xfrm>
            <a:off x="285750" y="165735"/>
            <a:ext cx="4114800" cy="171450"/>
          </a:xfrm>
        </p:spPr>
        <p:txBody>
          <a:bodyPr t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9" name="Text Placeholder 23"/>
          <p:cNvSpPr>
            <a:spLocks noGrp="1"/>
          </p:cNvSpPr>
          <p:nvPr>
            <p:ph type="body" sz="quarter" idx="14"/>
          </p:nvPr>
        </p:nvSpPr>
        <p:spPr>
          <a:xfrm>
            <a:off x="285750" y="4589145"/>
            <a:ext cx="4171950" cy="285750"/>
          </a:xfrm>
        </p:spPr>
        <p:txBody>
          <a:bodyPr tIns="0" anchor="b"/>
          <a:lstStyle>
            <a:lvl1pPr>
              <a:defRPr sz="500" b="0">
                <a:solidFill>
                  <a:schemeClr val="tx1">
                    <a:alpha val="70000"/>
                  </a:schemeClr>
                </a:solidFill>
                <a:latin typeface="+mn-lt"/>
              </a:defRPr>
            </a:lvl1pPr>
            <a:lvl2pPr>
              <a:defRPr sz="563"/>
            </a:lvl2pPr>
            <a:lvl3pPr>
              <a:defRPr sz="563"/>
            </a:lvl3pPr>
            <a:lvl4pPr>
              <a:defRPr sz="563"/>
            </a:lvl4pPr>
            <a:lvl5pPr>
              <a:defRPr sz="563"/>
            </a:lvl5pPr>
          </a:lstStyle>
          <a:p>
            <a:pPr lvl="0"/>
            <a:r>
              <a:rPr lang="en-US"/>
              <a:t>Click to edit Master text styles</a:t>
            </a:r>
          </a:p>
        </p:txBody>
      </p:sp>
    </p:spTree>
    <p:extLst>
      <p:ext uri="{BB962C8B-B14F-4D97-AF65-F5344CB8AC3E}">
        <p14:creationId xmlns:p14="http://schemas.microsoft.com/office/powerpoint/2010/main" val="184694573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592248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855726"/>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228600" y="1143000"/>
            <a:ext cx="4114800" cy="3584448"/>
          </a:xfrm>
        </p:spPr>
        <p:txBody>
          <a:bodyPr/>
          <a:lstStyle>
            <a:lvl1pPr marL="0" indent="0">
              <a:spcBef>
                <a:spcPts val="0"/>
              </a:spcBef>
              <a:tabLst>
                <a:tab pos="3940175" algn="dec"/>
              </a:tabLst>
              <a:defRPr sz="1100"/>
            </a:lvl1pPr>
            <a:lvl2pPr marL="173038" indent="-173038">
              <a:spcBef>
                <a:spcPts val="0"/>
              </a:spcBef>
              <a:tabLst/>
              <a:defRPr/>
            </a:lvl2pPr>
            <a:lvl3pPr>
              <a:spcBef>
                <a:spcPts val="0"/>
              </a:spcBef>
              <a:defRPr/>
            </a:lvl3pPr>
            <a:lvl4pPr>
              <a:spcBef>
                <a:spcPts val="0"/>
              </a:spcBef>
              <a:defRPr/>
            </a:lvl4pPr>
            <a:lvl5pPr>
              <a:spcBef>
                <a:spcPts val="0"/>
              </a:spcBef>
              <a:defRPr/>
            </a:lvl5pPr>
          </a:lstStyle>
          <a:p>
            <a:pPr marL="0" marR="0" lvl="0" indent="0" algn="l" defTabSz="457200" rtl="0" eaLnBrk="1" fontAlgn="auto" latinLnBrk="0" hangingPunct="1">
              <a:lnSpc>
                <a:spcPct val="100000"/>
              </a:lnSpc>
              <a:spcBef>
                <a:spcPts val="0"/>
              </a:spcBef>
              <a:spcAft>
                <a:spcPts val="0"/>
              </a:spcAft>
              <a:buClrTx/>
              <a:buSzTx/>
              <a:buFont typeface="Arial"/>
              <a:buNone/>
              <a:tabLst>
                <a:tab pos="4023360" algn="r"/>
              </a:tabLst>
              <a:defRPr/>
            </a:pPr>
            <a:r>
              <a:rPr lang="en-US" dirty="0"/>
              <a:t>Click to edit Master text styles</a:t>
            </a:r>
          </a:p>
        </p:txBody>
      </p:sp>
      <p:sp>
        <p:nvSpPr>
          <p:cNvPr id="7" name="Footer Placeholder 8">
            <a:extLst>
              <a:ext uri="{FF2B5EF4-FFF2-40B4-BE49-F238E27FC236}">
                <a16:creationId xmlns:a16="http://schemas.microsoft.com/office/drawing/2014/main" id="{212ED8E7-1C05-C344-9714-296D6D447CD4}"/>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1782949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ibm sign-off">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pic>
        <p:nvPicPr>
          <p:cNvPr id="6" name="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25953" y="2186150"/>
            <a:ext cx="1292094" cy="526097"/>
          </a:xfrm>
          <a:prstGeom prst="rect">
            <a:avLst/>
          </a:prstGeom>
        </p:spPr>
      </p:pic>
      <p:sp>
        <p:nvSpPr>
          <p:cNvPr id="5" name="Footer Placeholder 8">
            <a:extLst>
              <a:ext uri="{FF2B5EF4-FFF2-40B4-BE49-F238E27FC236}">
                <a16:creationId xmlns:a16="http://schemas.microsoft.com/office/drawing/2014/main" id="{69074603-6044-2244-83E6-C924B95D0672}"/>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07428659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x">
  <p:cSld name="Cover Slide">
    <p:bg>
      <p:bgPr>
        <a:blipFill rotWithShape="1">
          <a:blip r:embed="rId2" cstate="email">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1" name="Title Text"/>
          <p:cNvSpPr txBox="1">
            <a:spLocks noGrp="1"/>
          </p:cNvSpPr>
          <p:nvPr>
            <p:ph type="title"/>
          </p:nvPr>
        </p:nvSpPr>
        <p:spPr>
          <a:xfrm>
            <a:off x="228599" y="244549"/>
            <a:ext cx="4114802" cy="4438575"/>
          </a:xfrm>
          <a:prstGeom prst="rect">
            <a:avLst/>
          </a:prstGeom>
        </p:spPr>
        <p:txBody>
          <a:bodyPr>
            <a:normAutofit/>
          </a:bodyPr>
          <a:lstStyle/>
          <a:p>
            <a:r>
              <a:t>Title Text</a:t>
            </a:r>
          </a:p>
        </p:txBody>
      </p:sp>
      <p:pic>
        <p:nvPicPr>
          <p:cNvPr id="12" name="Picture 9" descr="Picture 9"/>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540138" y="4275909"/>
            <a:ext cx="2606779" cy="1012921"/>
          </a:xfrm>
          <a:prstGeom prst="rect">
            <a:avLst/>
          </a:prstGeom>
          <a:ln w="12700">
            <a:miter lim="400000"/>
          </a:ln>
        </p:spPr>
      </p:pic>
      <p:sp>
        <p:nvSpPr>
          <p:cNvPr id="13"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223408331"/>
      </p:ext>
    </p:extLst>
  </p:cSld>
  <p:clrMapOvr>
    <a:masterClrMapping/>
  </p:clrMapOvr>
  <p:transition spd="med"/>
</p:sldLayout>
</file>

<file path=ppt/slideLayouts/slideLayout37.xml><?xml version="1.0" encoding="utf-8"?>
<p:sldLayout xmlns:a="http://schemas.openxmlformats.org/drawingml/2006/main" xmlns:r="http://schemas.openxmlformats.org/officeDocument/2006/relationships" xmlns:p="http://schemas.openxmlformats.org/presentationml/2006/main" type="tx">
  <p:cSld name="Divider">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1" name="Title Text"/>
          <p:cNvSpPr txBox="1">
            <a:spLocks noGrp="1"/>
          </p:cNvSpPr>
          <p:nvPr>
            <p:ph type="title"/>
          </p:nvPr>
        </p:nvSpPr>
        <p:spPr>
          <a:xfrm>
            <a:off x="228600" y="201168"/>
            <a:ext cx="4114800" cy="4493753"/>
          </a:xfrm>
          <a:prstGeom prst="rect">
            <a:avLst/>
          </a:prstGeom>
        </p:spPr>
        <p:txBody>
          <a:bodyPr>
            <a:normAutofit/>
          </a:bodyPr>
          <a:lstStyle/>
          <a:p>
            <a:r>
              <a:t>Title Text</a:t>
            </a:r>
          </a:p>
        </p:txBody>
      </p:sp>
    </p:spTree>
    <p:extLst>
      <p:ext uri="{BB962C8B-B14F-4D97-AF65-F5344CB8AC3E}">
        <p14:creationId xmlns:p14="http://schemas.microsoft.com/office/powerpoint/2010/main" val="3287101745"/>
      </p:ext>
    </p:extLst>
  </p:cSld>
  <p:clrMapOvr>
    <a:masterClrMapping/>
  </p:clrMapOvr>
  <p:transition spd="med"/>
</p:sldLayout>
</file>

<file path=ppt/slideLayouts/slideLayout38.xml><?xml version="1.0" encoding="utf-8"?>
<p:sldLayout xmlns:a="http://schemas.openxmlformats.org/drawingml/2006/main" xmlns:r="http://schemas.openxmlformats.org/officeDocument/2006/relationships" xmlns:p="http://schemas.openxmlformats.org/presentationml/2006/main" type="tx">
  <p:cSld name="Divider (with page contents)">
    <p:spTree>
      <p:nvGrpSpPr>
        <p:cNvPr id="1" name=""/>
        <p:cNvGrpSpPr/>
        <p:nvPr/>
      </p:nvGrpSpPr>
      <p:grpSpPr>
        <a:xfrm>
          <a:off x="0" y="0"/>
          <a:ext cx="0" cy="0"/>
          <a:chOff x="0" y="0"/>
          <a:chExt cx="0" cy="0"/>
        </a:xfrm>
      </p:grpSpPr>
      <p:sp>
        <p:nvSpPr>
          <p:cNvPr id="28" name="Title Text"/>
          <p:cNvSpPr txBox="1">
            <a:spLocks noGrp="1"/>
          </p:cNvSpPr>
          <p:nvPr>
            <p:ph type="title"/>
          </p:nvPr>
        </p:nvSpPr>
        <p:spPr>
          <a:xfrm>
            <a:off x="228600" y="201168"/>
            <a:ext cx="4114800" cy="855726"/>
          </a:xfrm>
          <a:prstGeom prst="rect">
            <a:avLst/>
          </a:prstGeom>
        </p:spPr>
        <p:txBody>
          <a:bodyPr>
            <a:normAutofit/>
          </a:bodyPr>
          <a:lstStyle/>
          <a:p>
            <a:r>
              <a:t>Title Text</a:t>
            </a:r>
          </a:p>
        </p:txBody>
      </p:sp>
      <p:sp>
        <p:nvSpPr>
          <p:cNvPr id="2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0"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200" algn="r"/>
              </a:tabLst>
            </a:lvl1pPr>
            <a:lvl2pPr marL="0" indent="0">
              <a:spcBef>
                <a:spcPts val="0"/>
              </a:spcBef>
              <a:buSzTx/>
              <a:buNone/>
              <a:tabLst>
                <a:tab pos="4013200" algn="r"/>
              </a:tabLst>
            </a:lvl2pPr>
            <a:lvl3pPr marL="0" indent="0">
              <a:spcBef>
                <a:spcPts val="0"/>
              </a:spcBef>
              <a:buSzTx/>
              <a:buNone/>
              <a:tabLst>
                <a:tab pos="4013200" algn="r"/>
              </a:tabLst>
            </a:lvl3pPr>
            <a:lvl4pPr marL="0" indent="0">
              <a:spcBef>
                <a:spcPts val="0"/>
              </a:spcBef>
              <a:buSzTx/>
              <a:buNone/>
              <a:tabLst>
                <a:tab pos="4013200" algn="r"/>
              </a:tabLst>
            </a:lvl4pPr>
            <a:lvl5pPr marL="0" indent="0">
              <a:spcBef>
                <a:spcPts val="0"/>
              </a:spcBef>
              <a:buSzTx/>
              <a:buNone/>
              <a:tabLst>
                <a:tab pos="4013200" algn="r"/>
              </a:tabLst>
            </a:lvl5pPr>
          </a:lstStyle>
          <a:p>
            <a:r>
              <a:t>Body Level One</a:t>
            </a:r>
          </a:p>
          <a:p>
            <a:pPr lvl="1"/>
            <a:r>
              <a:t>Body Level Two</a:t>
            </a:r>
          </a:p>
          <a:p>
            <a:pPr lvl="2"/>
            <a:r>
              <a:t>Body Level Three</a:t>
            </a:r>
          </a:p>
          <a:p>
            <a:pPr lvl="3"/>
            <a:r>
              <a:t>Body Level Four</a:t>
            </a:r>
          </a:p>
          <a:p>
            <a:pPr lvl="4"/>
            <a:r>
              <a:t>Body Level Five</a:t>
            </a:r>
          </a:p>
        </p:txBody>
      </p:sp>
      <p:sp>
        <p:nvSpPr>
          <p:cNvPr id="31" name="Text Placeholder 6"/>
          <p:cNvSpPr>
            <a:spLocks noGrp="1"/>
          </p:cNvSpPr>
          <p:nvPr>
            <p:ph type="body" sz="half" idx="13"/>
          </p:nvPr>
        </p:nvSpPr>
        <p:spPr>
          <a:xfrm>
            <a:off x="4800600" y="1123950"/>
            <a:ext cx="4114800" cy="3584448"/>
          </a:xfrm>
          <a:prstGeom prst="rect">
            <a:avLst/>
          </a:prstGeom>
        </p:spPr>
        <p:txBody>
          <a:bodyPr>
            <a:normAutofit/>
          </a:bodyPr>
          <a:lstStyle/>
          <a:p>
            <a:pPr>
              <a:tabLst>
                <a:tab pos="4013200" algn="r"/>
              </a:tabLst>
            </a:pPr>
            <a:endParaRPr/>
          </a:p>
        </p:txBody>
      </p:sp>
    </p:spTree>
    <p:extLst>
      <p:ext uri="{BB962C8B-B14F-4D97-AF65-F5344CB8AC3E}">
        <p14:creationId xmlns:p14="http://schemas.microsoft.com/office/powerpoint/2010/main" val="3024900828"/>
      </p:ext>
    </p:extLst>
  </p:cSld>
  <p:clrMapOvr>
    <a:masterClrMapping/>
  </p:clrMapOvr>
  <p:transition spd="med"/>
</p:sldLayout>
</file>

<file path=ppt/slideLayouts/slideLayout39.xml><?xml version="1.0" encoding="utf-8"?>
<p:sldLayout xmlns:a="http://schemas.openxmlformats.org/drawingml/2006/main" xmlns:r="http://schemas.openxmlformats.org/officeDocument/2006/relationships" xmlns:p="http://schemas.openxmlformats.org/presentationml/2006/main" type="tx">
  <p:cSld name="fact, number">
    <p:spTree>
      <p:nvGrpSpPr>
        <p:cNvPr id="1" name=""/>
        <p:cNvGrpSpPr/>
        <p:nvPr/>
      </p:nvGrpSpPr>
      <p:grpSpPr>
        <a:xfrm>
          <a:off x="0" y="0"/>
          <a:ext cx="0" cy="0"/>
          <a:chOff x="0" y="0"/>
          <a:chExt cx="0" cy="0"/>
        </a:xfrm>
      </p:grpSpPr>
      <p:sp>
        <p:nvSpPr>
          <p:cNvPr id="38" name="Title Text"/>
          <p:cNvSpPr txBox="1">
            <a:spLocks noGrp="1"/>
          </p:cNvSpPr>
          <p:nvPr>
            <p:ph type="title"/>
          </p:nvPr>
        </p:nvSpPr>
        <p:spPr>
          <a:xfrm>
            <a:off x="228600" y="210311"/>
            <a:ext cx="4114800" cy="1003809"/>
          </a:xfrm>
          <a:prstGeom prst="rect">
            <a:avLst/>
          </a:prstGeom>
        </p:spPr>
        <p:txBody>
          <a:bodyPr>
            <a:normAutofit/>
          </a:bodyPr>
          <a:lstStyle>
            <a:lvl1pPr>
              <a:defRPr sz="1600"/>
            </a:lvl1pPr>
          </a:lstStyle>
          <a:p>
            <a:r>
              <a:t>Title Text</a:t>
            </a:r>
          </a:p>
        </p:txBody>
      </p:sp>
      <p:sp>
        <p:nvSpPr>
          <p:cNvPr id="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0" name="Body Level One…"/>
          <p:cNvSpPr txBox="1">
            <a:spLocks noGrp="1"/>
          </p:cNvSpPr>
          <p:nvPr>
            <p:ph type="body" sz="half" idx="1"/>
          </p:nvPr>
        </p:nvSpPr>
        <p:spPr>
          <a:xfrm>
            <a:off x="144375" y="1015682"/>
            <a:ext cx="4114801" cy="3108962"/>
          </a:xfrm>
          <a:prstGeom prst="rect">
            <a:avLst/>
          </a:prstGeom>
        </p:spPr>
        <p:txBody>
          <a:bodyPr>
            <a:normAutofit/>
          </a:bodyPr>
          <a:lstStyle>
            <a:lvl1pPr>
              <a:lnSpc>
                <a:spcPct val="90000"/>
              </a:lnSpc>
              <a:spcBef>
                <a:spcPts val="0"/>
              </a:spcBef>
              <a:defRPr sz="9600" b="1"/>
            </a:lvl1pPr>
            <a:lvl2pPr marL="1186546" indent="-1186546">
              <a:lnSpc>
                <a:spcPct val="90000"/>
              </a:lnSpc>
              <a:spcBef>
                <a:spcPts val="0"/>
              </a:spcBef>
              <a:defRPr sz="9600" b="1"/>
            </a:lvl2pPr>
            <a:lvl3pPr marL="1410383" indent="-1186546">
              <a:lnSpc>
                <a:spcPct val="90000"/>
              </a:lnSpc>
              <a:spcBef>
                <a:spcPts val="0"/>
              </a:spcBef>
              <a:defRPr sz="9600" b="1"/>
            </a:lvl3pPr>
            <a:lvl4pPr marL="1611085" indent="-1153885">
              <a:lnSpc>
                <a:spcPct val="90000"/>
              </a:lnSpc>
              <a:spcBef>
                <a:spcPts val="0"/>
              </a:spcBef>
              <a:defRPr sz="9600" b="1"/>
            </a:lvl4pPr>
            <a:lvl5pPr marL="1816783" indent="-1186546">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379410489"/>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fact, number">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Footer Placeholder 8">
            <a:extLst>
              <a:ext uri="{FF2B5EF4-FFF2-40B4-BE49-F238E27FC236}">
                <a16:creationId xmlns:a16="http://schemas.microsoft.com/office/drawing/2014/main" id="{6CFE29AF-6A99-1348-9209-8B4DA5E94771}"/>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68631563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x">
  <p:cSld name="fact, number, half-image (bleeds)">
    <p:spTree>
      <p:nvGrpSpPr>
        <p:cNvPr id="1" name=""/>
        <p:cNvGrpSpPr/>
        <p:nvPr/>
      </p:nvGrpSpPr>
      <p:grpSpPr>
        <a:xfrm>
          <a:off x="0" y="0"/>
          <a:ext cx="0" cy="0"/>
          <a:chOff x="0" y="0"/>
          <a:chExt cx="0" cy="0"/>
        </a:xfrm>
      </p:grpSpPr>
      <p:sp>
        <p:nvSpPr>
          <p:cNvPr id="47" name="Title Text"/>
          <p:cNvSpPr txBox="1">
            <a:spLocks noGrp="1"/>
          </p:cNvSpPr>
          <p:nvPr>
            <p:ph type="title"/>
          </p:nvPr>
        </p:nvSpPr>
        <p:spPr>
          <a:xfrm>
            <a:off x="228600" y="210311"/>
            <a:ext cx="4114800" cy="1003809"/>
          </a:xfrm>
          <a:prstGeom prst="rect">
            <a:avLst/>
          </a:prstGeom>
        </p:spPr>
        <p:txBody>
          <a:bodyPr>
            <a:normAutofit/>
          </a:bodyPr>
          <a:lstStyle>
            <a:lvl1pPr>
              <a:defRPr sz="1600"/>
            </a:lvl1pPr>
          </a:lstStyle>
          <a:p>
            <a:r>
              <a:t>Title Text</a:t>
            </a:r>
          </a:p>
        </p:txBody>
      </p:sp>
      <p:sp>
        <p:nvSpPr>
          <p:cNvPr id="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9" name="Body Level One…"/>
          <p:cNvSpPr txBox="1">
            <a:spLocks noGrp="1"/>
          </p:cNvSpPr>
          <p:nvPr>
            <p:ph type="body" sz="half" idx="1"/>
          </p:nvPr>
        </p:nvSpPr>
        <p:spPr>
          <a:xfrm>
            <a:off x="144375" y="1015682"/>
            <a:ext cx="4114801" cy="3108962"/>
          </a:xfrm>
          <a:prstGeom prst="rect">
            <a:avLst/>
          </a:prstGeom>
        </p:spPr>
        <p:txBody>
          <a:bodyPr>
            <a:normAutofit/>
          </a:bodyPr>
          <a:lstStyle>
            <a:lvl1pPr>
              <a:lnSpc>
                <a:spcPct val="90000"/>
              </a:lnSpc>
              <a:spcBef>
                <a:spcPts val="0"/>
              </a:spcBef>
              <a:defRPr sz="9600" b="1"/>
            </a:lvl1pPr>
            <a:lvl2pPr marL="1186546" indent="-1186546">
              <a:lnSpc>
                <a:spcPct val="90000"/>
              </a:lnSpc>
              <a:spcBef>
                <a:spcPts val="0"/>
              </a:spcBef>
              <a:defRPr sz="9600" b="1"/>
            </a:lvl2pPr>
            <a:lvl3pPr marL="1410383" indent="-1186546">
              <a:lnSpc>
                <a:spcPct val="90000"/>
              </a:lnSpc>
              <a:spcBef>
                <a:spcPts val="0"/>
              </a:spcBef>
              <a:defRPr sz="9600" b="1"/>
            </a:lvl3pPr>
            <a:lvl4pPr marL="1611085" indent="-1153885">
              <a:lnSpc>
                <a:spcPct val="90000"/>
              </a:lnSpc>
              <a:spcBef>
                <a:spcPts val="0"/>
              </a:spcBef>
              <a:defRPr sz="9600" b="1"/>
            </a:lvl4pPr>
            <a:lvl5pPr marL="1816783" indent="-1186546">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
        <p:nvSpPr>
          <p:cNvPr id="50"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3572152771"/>
      </p:ext>
    </p:extLst>
  </p:cSld>
  <p:clrMapOvr>
    <a:masterClrMapping/>
  </p:clrMapOvr>
  <p:transition spd="med"/>
</p:sldLayout>
</file>

<file path=ppt/slideLayouts/slideLayout41.xml><?xml version="1.0" encoding="utf-8"?>
<p:sldLayout xmlns:a="http://schemas.openxmlformats.org/drawingml/2006/main" xmlns:r="http://schemas.openxmlformats.org/officeDocument/2006/relationships" xmlns:p="http://schemas.openxmlformats.org/presentationml/2006/main" type="tx">
  <p:cSld name="big text">
    <p:spTree>
      <p:nvGrpSpPr>
        <p:cNvPr id="1" name=""/>
        <p:cNvGrpSpPr/>
        <p:nvPr/>
      </p:nvGrpSpPr>
      <p:grpSpPr>
        <a:xfrm>
          <a:off x="0" y="0"/>
          <a:ext cx="0" cy="0"/>
          <a:chOff x="0" y="0"/>
          <a:chExt cx="0" cy="0"/>
        </a:xfrm>
      </p:grpSpPr>
      <p:sp>
        <p:nvSpPr>
          <p:cNvPr id="57" name="Title Text"/>
          <p:cNvSpPr txBox="1">
            <a:spLocks noGrp="1"/>
          </p:cNvSpPr>
          <p:nvPr>
            <p:ph type="title"/>
          </p:nvPr>
        </p:nvSpPr>
        <p:spPr>
          <a:xfrm>
            <a:off x="156408" y="84701"/>
            <a:ext cx="8686801" cy="4473576"/>
          </a:xfrm>
          <a:prstGeom prst="rect">
            <a:avLst/>
          </a:prstGeom>
        </p:spPr>
        <p:txBody>
          <a:bodyPr>
            <a:normAutofit/>
          </a:bodyPr>
          <a:lstStyle>
            <a:lvl1pPr>
              <a:defRPr sz="9600" b="1"/>
            </a:lvl1pPr>
          </a:lstStyle>
          <a:p>
            <a:r>
              <a:t>Title Text</a:t>
            </a:r>
          </a:p>
        </p:txBody>
      </p:sp>
      <p:sp>
        <p:nvSpPr>
          <p:cNvPr id="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7375026"/>
      </p:ext>
    </p:extLst>
  </p:cSld>
  <p:clrMapOvr>
    <a:masterClrMapping/>
  </p:clrMapOvr>
  <p:transition spd="med"/>
</p:sldLayout>
</file>

<file path=ppt/slideLayouts/slideLayout42.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65" name="Title Text"/>
          <p:cNvSpPr txBox="1">
            <a:spLocks noGrp="1"/>
          </p:cNvSpPr>
          <p:nvPr>
            <p:ph type="title"/>
          </p:nvPr>
        </p:nvSpPr>
        <p:spPr>
          <a:xfrm>
            <a:off x="228600" y="201168"/>
            <a:ext cx="5187463" cy="4520806"/>
          </a:xfrm>
          <a:prstGeom prst="rect">
            <a:avLst/>
          </a:prstGeom>
        </p:spPr>
        <p:txBody>
          <a:bodyPr>
            <a:normAutofit/>
          </a:bodyPr>
          <a:lstStyle>
            <a:lvl1pPr marL="117475" indent="-117475"/>
          </a:lstStyle>
          <a:p>
            <a:r>
              <a:t>Title Text</a:t>
            </a:r>
          </a:p>
        </p:txBody>
      </p:sp>
      <p:sp>
        <p:nvSpPr>
          <p:cNvPr id="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32821618"/>
      </p:ext>
    </p:extLst>
  </p:cSld>
  <p:clrMapOvr>
    <a:masterClrMapping/>
  </p:clrMapOvr>
  <p:transition spd="med"/>
</p:sldLayout>
</file>

<file path=ppt/slideLayouts/slideLayout43.xml><?xml version="1.0" encoding="utf-8"?>
<p:sldLayout xmlns:a="http://schemas.openxmlformats.org/drawingml/2006/main" xmlns:r="http://schemas.openxmlformats.org/officeDocument/2006/relationships" xmlns:p="http://schemas.openxmlformats.org/presentationml/2006/main" type="tx">
  <p:cSld name="section, title, text">
    <p:spTree>
      <p:nvGrpSpPr>
        <p:cNvPr id="1" name=""/>
        <p:cNvGrpSpPr/>
        <p:nvPr/>
      </p:nvGrpSpPr>
      <p:grpSpPr>
        <a:xfrm>
          <a:off x="0" y="0"/>
          <a:ext cx="0" cy="0"/>
          <a:chOff x="0" y="0"/>
          <a:chExt cx="0" cy="0"/>
        </a:xfrm>
      </p:grpSpPr>
      <p:sp>
        <p:nvSpPr>
          <p:cNvPr id="73" name="Title Text"/>
          <p:cNvSpPr txBox="1">
            <a:spLocks noGrp="1"/>
          </p:cNvSpPr>
          <p:nvPr>
            <p:ph type="title"/>
          </p:nvPr>
        </p:nvSpPr>
        <p:spPr>
          <a:xfrm>
            <a:off x="228600" y="411480"/>
            <a:ext cx="4114800" cy="4328051"/>
          </a:xfrm>
          <a:prstGeom prst="rect">
            <a:avLst/>
          </a:prstGeom>
        </p:spPr>
        <p:txBody>
          <a:bodyPr>
            <a:normAutofit/>
          </a:bodyPr>
          <a:lstStyle/>
          <a:p>
            <a:r>
              <a:t>Title Text</a:t>
            </a:r>
          </a:p>
        </p:txBody>
      </p:sp>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75" name="Body Level One…"/>
          <p:cNvSpPr txBox="1">
            <a:spLocks noGrp="1"/>
          </p:cNvSpPr>
          <p:nvPr>
            <p:ph type="body" sz="half" idx="1"/>
          </p:nvPr>
        </p:nvSpPr>
        <p:spPr>
          <a:xfrm>
            <a:off x="4800600" y="493776"/>
            <a:ext cx="4114800" cy="419973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76" name="Text Placeholder 11"/>
          <p:cNvSpPr>
            <a:spLocks noGrp="1"/>
          </p:cNvSpPr>
          <p:nvPr>
            <p:ph type="body" sz="quarter" idx="13"/>
          </p:nvPr>
        </p:nvSpPr>
        <p:spPr>
          <a:xfrm>
            <a:off x="228600" y="200562"/>
            <a:ext cx="4114800" cy="300039"/>
          </a:xfrm>
          <a:prstGeom prst="rect">
            <a:avLst/>
          </a:prstGeom>
        </p:spPr>
        <p:txBody>
          <a:bodyPr>
            <a:normAutofit/>
          </a:bodyPr>
          <a:lstStyle/>
          <a:p>
            <a:pPr>
              <a:defRPr sz="1100"/>
            </a:pPr>
            <a:endParaRPr/>
          </a:p>
        </p:txBody>
      </p:sp>
    </p:spTree>
    <p:extLst>
      <p:ext uri="{BB962C8B-B14F-4D97-AF65-F5344CB8AC3E}">
        <p14:creationId xmlns:p14="http://schemas.microsoft.com/office/powerpoint/2010/main" val="1491194460"/>
      </p:ext>
    </p:extLst>
  </p:cSld>
  <p:clrMapOvr>
    <a:masterClrMapping/>
  </p:clrMapOvr>
  <p:transition spd="med"/>
</p:sldLayout>
</file>

<file path=ppt/slideLayouts/slideLayout44.xml><?xml version="1.0" encoding="utf-8"?>
<p:sldLayout xmlns:a="http://schemas.openxmlformats.org/drawingml/2006/main" xmlns:r="http://schemas.openxmlformats.org/officeDocument/2006/relationships" xmlns:p="http://schemas.openxmlformats.org/presentationml/2006/main" type="tx">
  <p:cSld name="title, text (two columns)">
    <p:spTree>
      <p:nvGrpSpPr>
        <p:cNvPr id="1" name=""/>
        <p:cNvGrpSpPr/>
        <p:nvPr/>
      </p:nvGrpSpPr>
      <p:grpSpPr>
        <a:xfrm>
          <a:off x="0" y="0"/>
          <a:ext cx="0" cy="0"/>
          <a:chOff x="0" y="0"/>
          <a:chExt cx="0" cy="0"/>
        </a:xfrm>
      </p:grpSpPr>
      <p:sp>
        <p:nvSpPr>
          <p:cNvPr id="83" name="Title Text"/>
          <p:cNvSpPr txBox="1">
            <a:spLocks noGrp="1"/>
          </p:cNvSpPr>
          <p:nvPr>
            <p:ph type="title"/>
          </p:nvPr>
        </p:nvSpPr>
        <p:spPr>
          <a:xfrm>
            <a:off x="228600" y="201168"/>
            <a:ext cx="4114800" cy="959359"/>
          </a:xfrm>
          <a:prstGeom prst="rect">
            <a:avLst/>
          </a:prstGeom>
        </p:spPr>
        <p:txBody>
          <a:bodyPr>
            <a:normAutofit/>
          </a:bodyPr>
          <a:lstStyle/>
          <a:p>
            <a:r>
              <a:t>Title Text</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85" name="Body Level One…"/>
          <p:cNvSpPr txBox="1">
            <a:spLocks noGrp="1"/>
          </p:cNvSpPr>
          <p:nvPr>
            <p:ph type="body" sz="half" idx="1"/>
          </p:nvPr>
        </p:nvSpPr>
        <p:spPr>
          <a:xfrm>
            <a:off x="228600" y="1124711"/>
            <a:ext cx="4114800" cy="3585847"/>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86" name="Text Placeholder 9"/>
          <p:cNvSpPr>
            <a:spLocks noGrp="1"/>
          </p:cNvSpPr>
          <p:nvPr>
            <p:ph type="body" sz="half" idx="13"/>
          </p:nvPr>
        </p:nvSpPr>
        <p:spPr>
          <a:xfrm>
            <a:off x="4800600" y="1124711"/>
            <a:ext cx="4114800" cy="3585847"/>
          </a:xfrm>
          <a:prstGeom prst="rect">
            <a:avLst/>
          </a:prstGeom>
        </p:spPr>
        <p:txBody>
          <a:bodyPr>
            <a:normAutofit/>
          </a:bodyPr>
          <a:lstStyle/>
          <a:p>
            <a:pPr>
              <a:spcBef>
                <a:spcPts val="0"/>
              </a:spcBef>
            </a:pPr>
            <a:endParaRPr/>
          </a:p>
        </p:txBody>
      </p:sp>
    </p:spTree>
    <p:extLst>
      <p:ext uri="{BB962C8B-B14F-4D97-AF65-F5344CB8AC3E}">
        <p14:creationId xmlns:p14="http://schemas.microsoft.com/office/powerpoint/2010/main" val="3339709579"/>
      </p:ext>
    </p:extLst>
  </p:cSld>
  <p:clrMapOvr>
    <a:masterClrMapping/>
  </p:clrMapOvr>
  <p:transition spd="med"/>
</p:sldLayout>
</file>

<file path=ppt/slideLayouts/slideLayout45.xml><?xml version="1.0" encoding="utf-8"?>
<p:sldLayout xmlns:a="http://schemas.openxmlformats.org/drawingml/2006/main" xmlns:r="http://schemas.openxmlformats.org/officeDocument/2006/relationships" xmlns:p="http://schemas.openxmlformats.org/presentationml/2006/main" type="tx">
  <p:cSld name="section, title, text (two columns)">
    <p:spTree>
      <p:nvGrpSpPr>
        <p:cNvPr id="1" name=""/>
        <p:cNvGrpSpPr/>
        <p:nvPr/>
      </p:nvGrpSpPr>
      <p:grpSpPr>
        <a:xfrm>
          <a:off x="0" y="0"/>
          <a:ext cx="0" cy="0"/>
          <a:chOff x="0" y="0"/>
          <a:chExt cx="0" cy="0"/>
        </a:xfrm>
      </p:grpSpPr>
      <p:sp>
        <p:nvSpPr>
          <p:cNvPr id="93" name="Title Text"/>
          <p:cNvSpPr txBox="1">
            <a:spLocks noGrp="1"/>
          </p:cNvSpPr>
          <p:nvPr>
            <p:ph type="title"/>
          </p:nvPr>
        </p:nvSpPr>
        <p:spPr>
          <a:xfrm>
            <a:off x="228600" y="411480"/>
            <a:ext cx="6400800" cy="640081"/>
          </a:xfrm>
          <a:prstGeom prst="rect">
            <a:avLst/>
          </a:prstGeom>
        </p:spPr>
        <p:txBody>
          <a:bodyPr>
            <a:normAutofit/>
          </a:bodyPr>
          <a:lstStyle/>
          <a:p>
            <a:r>
              <a:t>Title Text</a:t>
            </a:r>
          </a:p>
        </p:txBody>
      </p:sp>
      <p:sp>
        <p:nvSpPr>
          <p:cNvPr id="9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95" name="Body Level One…"/>
          <p:cNvSpPr txBox="1">
            <a:spLocks noGrp="1"/>
          </p:cNvSpPr>
          <p:nvPr>
            <p:ph type="body" sz="half" idx="1"/>
          </p:nvPr>
        </p:nvSpPr>
        <p:spPr>
          <a:xfrm>
            <a:off x="4800600" y="1093469"/>
            <a:ext cx="4114800" cy="3589658"/>
          </a:xfrm>
          <a:prstGeom prst="rect">
            <a:avLst/>
          </a:prstGeom>
        </p:spPr>
        <p:txBody>
          <a:bodyPr>
            <a:normAutofit/>
          </a:bodyPr>
          <a:lstStyle>
            <a:lvl1pPr>
              <a:defRPr sz="1600"/>
            </a:lvl1pPr>
            <a:lvl2pPr marL="197757" indent="-197757">
              <a:defRPr sz="1600"/>
            </a:lvl2pPr>
            <a:lvl3pPr marL="421594" indent="-197757">
              <a:defRPr sz="1600"/>
            </a:lvl3pPr>
            <a:lvl4pPr marL="649514" indent="-192314">
              <a:defRPr sz="1600"/>
            </a:lvl4pPr>
            <a:lvl5pPr marL="827994" indent="-197757">
              <a:defRPr sz="1600"/>
            </a:lvl5pPr>
          </a:lstStyle>
          <a:p>
            <a:r>
              <a:t>Body Level One</a:t>
            </a:r>
          </a:p>
          <a:p>
            <a:pPr lvl="1"/>
            <a:r>
              <a:t>Body Level Two</a:t>
            </a:r>
          </a:p>
          <a:p>
            <a:pPr lvl="2"/>
            <a:r>
              <a:t>Body Level Three</a:t>
            </a:r>
          </a:p>
          <a:p>
            <a:pPr lvl="3"/>
            <a:r>
              <a:t>Body Level Four</a:t>
            </a:r>
          </a:p>
          <a:p>
            <a:pPr lvl="4"/>
            <a:r>
              <a:t>Body Level Five</a:t>
            </a:r>
          </a:p>
        </p:txBody>
      </p:sp>
      <p:sp>
        <p:nvSpPr>
          <p:cNvPr id="96"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97" name="Text Placeholder 6"/>
          <p:cNvSpPr>
            <a:spLocks noGrp="1"/>
          </p:cNvSpPr>
          <p:nvPr>
            <p:ph type="body" sz="half" idx="14"/>
          </p:nvPr>
        </p:nvSpPr>
        <p:spPr>
          <a:xfrm>
            <a:off x="228600" y="1093470"/>
            <a:ext cx="4114800" cy="3589655"/>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1053343503"/>
      </p:ext>
    </p:extLst>
  </p:cSld>
  <p:clrMapOvr>
    <a:masterClrMapping/>
  </p:clrMapOvr>
  <p:transition spd="med"/>
</p:sldLayout>
</file>

<file path=ppt/slideLayouts/slideLayout46.xml><?xml version="1.0" encoding="utf-8"?>
<p:sldLayout xmlns:a="http://schemas.openxmlformats.org/drawingml/2006/main" xmlns:r="http://schemas.openxmlformats.org/officeDocument/2006/relationships" xmlns:p="http://schemas.openxmlformats.org/presentationml/2006/main" type="tx">
  <p:cSld name="title, text (two columns, different text sizes)">
    <p:spTree>
      <p:nvGrpSpPr>
        <p:cNvPr id="1" name=""/>
        <p:cNvGrpSpPr/>
        <p:nvPr/>
      </p:nvGrpSpPr>
      <p:grpSpPr>
        <a:xfrm>
          <a:off x="0" y="0"/>
          <a:ext cx="0" cy="0"/>
          <a:chOff x="0" y="0"/>
          <a:chExt cx="0" cy="0"/>
        </a:xfrm>
      </p:grpSpPr>
      <p:sp>
        <p:nvSpPr>
          <p:cNvPr id="104" name="Title Text"/>
          <p:cNvSpPr txBox="1">
            <a:spLocks noGrp="1"/>
          </p:cNvSpPr>
          <p:nvPr>
            <p:ph type="title"/>
          </p:nvPr>
        </p:nvSpPr>
        <p:spPr>
          <a:xfrm>
            <a:off x="228600" y="201168"/>
            <a:ext cx="4114800" cy="502159"/>
          </a:xfrm>
          <a:prstGeom prst="rect">
            <a:avLst/>
          </a:prstGeom>
        </p:spPr>
        <p:txBody>
          <a:bodyPr>
            <a:normAutofit/>
          </a:bodyPr>
          <a:lstStyle/>
          <a:p>
            <a:r>
              <a:t>Title Text</a:t>
            </a:r>
          </a:p>
        </p:txBody>
      </p:sp>
      <p:sp>
        <p:nvSpPr>
          <p:cNvPr id="10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06" name="Body Level One…"/>
          <p:cNvSpPr txBox="1">
            <a:spLocks noGrp="1"/>
          </p:cNvSpPr>
          <p:nvPr>
            <p:ph type="body" sz="half" idx="1"/>
          </p:nvPr>
        </p:nvSpPr>
        <p:spPr>
          <a:xfrm>
            <a:off x="228600" y="995518"/>
            <a:ext cx="4114800" cy="3687608"/>
          </a:xfrm>
          <a:prstGeom prst="rect">
            <a:avLst/>
          </a:prstGeom>
        </p:spPr>
        <p:txBody>
          <a:bodyPr>
            <a:normAutofit/>
          </a:bodyPr>
          <a:lstStyle>
            <a:lvl1pPr>
              <a:defRPr sz="2400"/>
            </a:lvl1pPr>
            <a:lvl2pPr marL="296636" indent="-296636">
              <a:defRPr sz="2400"/>
            </a:lvl2pPr>
            <a:lvl3pPr marL="520473" indent="-296636">
              <a:defRPr sz="2400"/>
            </a:lvl3pPr>
            <a:lvl4pPr marL="745671" indent="-288471">
              <a:defRPr sz="2400"/>
            </a:lvl4pPr>
            <a:lvl5pPr marL="926873" indent="-296636">
              <a:defRPr sz="24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543678503"/>
      </p:ext>
    </p:extLst>
  </p:cSld>
  <p:clrMapOvr>
    <a:masterClrMapping/>
  </p:clrMapOvr>
  <p:transition spd="med"/>
</p:sldLayout>
</file>

<file path=ppt/slideLayouts/slideLayout47.xml><?xml version="1.0" encoding="utf-8"?>
<p:sldLayout xmlns:a="http://schemas.openxmlformats.org/drawingml/2006/main" xmlns:r="http://schemas.openxmlformats.org/officeDocument/2006/relationships" xmlns:p="http://schemas.openxmlformats.org/presentationml/2006/main" type="tx">
  <p:cSld name="section, title, text (four columns)">
    <p:spTree>
      <p:nvGrpSpPr>
        <p:cNvPr id="1" name=""/>
        <p:cNvGrpSpPr/>
        <p:nvPr/>
      </p:nvGrpSpPr>
      <p:grpSpPr>
        <a:xfrm>
          <a:off x="0" y="0"/>
          <a:ext cx="0" cy="0"/>
          <a:chOff x="0" y="0"/>
          <a:chExt cx="0" cy="0"/>
        </a:xfrm>
      </p:grpSpPr>
      <p:sp>
        <p:nvSpPr>
          <p:cNvPr id="113" name="Title Text"/>
          <p:cNvSpPr txBox="1">
            <a:spLocks noGrp="1"/>
          </p:cNvSpPr>
          <p:nvPr>
            <p:ph type="title"/>
          </p:nvPr>
        </p:nvSpPr>
        <p:spPr>
          <a:xfrm>
            <a:off x="228600" y="411480"/>
            <a:ext cx="6400800" cy="640081"/>
          </a:xfrm>
          <a:prstGeom prst="rect">
            <a:avLst/>
          </a:prstGeom>
        </p:spPr>
        <p:txBody>
          <a:bodyPr>
            <a:normAutofit/>
          </a:bodyPr>
          <a:lstStyle/>
          <a:p>
            <a:r>
              <a:t>Title Text</a:t>
            </a:r>
          </a:p>
        </p:txBody>
      </p:sp>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15" name="Body Level One…"/>
          <p:cNvSpPr txBox="1">
            <a:spLocks noGrp="1"/>
          </p:cNvSpPr>
          <p:nvPr>
            <p:ph type="body" sz="quarter" idx="1"/>
          </p:nvPr>
        </p:nvSpPr>
        <p:spPr>
          <a:xfrm>
            <a:off x="4800600" y="1093469"/>
            <a:ext cx="1828800" cy="3589655"/>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116"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117" name="Text Placeholder 6"/>
          <p:cNvSpPr>
            <a:spLocks noGrp="1"/>
          </p:cNvSpPr>
          <p:nvPr>
            <p:ph type="body" sz="quarter" idx="14"/>
          </p:nvPr>
        </p:nvSpPr>
        <p:spPr>
          <a:xfrm>
            <a:off x="228600" y="1093469"/>
            <a:ext cx="1828800" cy="3589655"/>
          </a:xfrm>
          <a:prstGeom prst="rect">
            <a:avLst/>
          </a:prstGeom>
        </p:spPr>
        <p:txBody>
          <a:bodyPr>
            <a:normAutofit/>
          </a:bodyPr>
          <a:lstStyle/>
          <a:p>
            <a:pPr>
              <a:defRPr sz="1600"/>
            </a:pPr>
            <a:endParaRPr/>
          </a:p>
        </p:txBody>
      </p:sp>
      <p:sp>
        <p:nvSpPr>
          <p:cNvPr id="118" name="Text Placeholder 7"/>
          <p:cNvSpPr>
            <a:spLocks noGrp="1"/>
          </p:cNvSpPr>
          <p:nvPr>
            <p:ph type="body" sz="quarter" idx="15"/>
          </p:nvPr>
        </p:nvSpPr>
        <p:spPr>
          <a:xfrm>
            <a:off x="2514600" y="1093469"/>
            <a:ext cx="1828800" cy="3589655"/>
          </a:xfrm>
          <a:prstGeom prst="rect">
            <a:avLst/>
          </a:prstGeom>
        </p:spPr>
        <p:txBody>
          <a:bodyPr>
            <a:normAutofit/>
          </a:bodyPr>
          <a:lstStyle/>
          <a:p>
            <a:pPr>
              <a:defRPr sz="1600"/>
            </a:pPr>
            <a:endParaRPr/>
          </a:p>
        </p:txBody>
      </p:sp>
      <p:sp>
        <p:nvSpPr>
          <p:cNvPr id="119" name="Text Placeholder 9"/>
          <p:cNvSpPr>
            <a:spLocks noGrp="1"/>
          </p:cNvSpPr>
          <p:nvPr>
            <p:ph type="body" sz="quarter" idx="16"/>
          </p:nvPr>
        </p:nvSpPr>
        <p:spPr>
          <a:xfrm>
            <a:off x="7086600" y="1093469"/>
            <a:ext cx="1828800" cy="3589655"/>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2309651942"/>
      </p:ext>
    </p:extLst>
  </p:cSld>
  <p:clrMapOvr>
    <a:masterClrMapping/>
  </p:clrMapOvr>
  <p:transition spd="med"/>
</p:sldLayout>
</file>

<file path=ppt/slideLayouts/slideLayout48.xml><?xml version="1.0" encoding="utf-8"?>
<p:sldLayout xmlns:a="http://schemas.openxmlformats.org/drawingml/2006/main" xmlns:r="http://schemas.openxmlformats.org/officeDocument/2006/relationships" xmlns:p="http://schemas.openxmlformats.org/presentationml/2006/main" type="tx">
  <p:cSld name="section, title, text, half-image">
    <p:spTree>
      <p:nvGrpSpPr>
        <p:cNvPr id="1" name=""/>
        <p:cNvGrpSpPr/>
        <p:nvPr/>
      </p:nvGrpSpPr>
      <p:grpSpPr>
        <a:xfrm>
          <a:off x="0" y="0"/>
          <a:ext cx="0" cy="0"/>
          <a:chOff x="0" y="0"/>
          <a:chExt cx="0" cy="0"/>
        </a:xfrm>
      </p:grpSpPr>
      <p:sp>
        <p:nvSpPr>
          <p:cNvPr id="126"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27" name="Title Text"/>
          <p:cNvSpPr txBox="1">
            <a:spLocks noGrp="1"/>
          </p:cNvSpPr>
          <p:nvPr>
            <p:ph type="title"/>
          </p:nvPr>
        </p:nvSpPr>
        <p:spPr>
          <a:xfrm>
            <a:off x="228600" y="411480"/>
            <a:ext cx="4114800" cy="640081"/>
          </a:xfrm>
          <a:prstGeom prst="rect">
            <a:avLst/>
          </a:prstGeom>
        </p:spPr>
        <p:txBody>
          <a:bodyPr>
            <a:normAutofit/>
          </a:bodyPr>
          <a:lstStyle/>
          <a:p>
            <a:r>
              <a:t>Title Text</a:t>
            </a:r>
          </a:p>
        </p:txBody>
      </p:sp>
      <p:sp>
        <p:nvSpPr>
          <p:cNvPr id="1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29" name="Body Level One…"/>
          <p:cNvSpPr txBox="1">
            <a:spLocks noGrp="1"/>
          </p:cNvSpPr>
          <p:nvPr>
            <p:ph type="body" sz="quarter" idx="1"/>
          </p:nvPr>
        </p:nvSpPr>
        <p:spPr>
          <a:xfrm>
            <a:off x="228600" y="201168"/>
            <a:ext cx="4114800" cy="300037"/>
          </a:xfrm>
          <a:prstGeom prst="rect">
            <a:avLst/>
          </a:prstGeom>
        </p:spPr>
        <p:txBody>
          <a:bodyPr>
            <a:normAutofit/>
          </a:bodyPr>
          <a:lstStyle>
            <a:lvl1pPr>
              <a:defRPr sz="1100"/>
            </a:lvl1pPr>
            <a:lvl2pPr marL="135958" indent="-135958">
              <a:defRPr sz="1100"/>
            </a:lvl2pPr>
            <a:lvl3pPr marL="359795" indent="-135958">
              <a:defRPr sz="1100"/>
            </a:lvl3pPr>
            <a:lvl4pPr marL="589416" indent="-132216">
              <a:defRPr sz="1100"/>
            </a:lvl4pPr>
            <a:lvl5pPr marL="766195" indent="-135958">
              <a:defRPr sz="1100"/>
            </a:lvl5pPr>
          </a:lstStyle>
          <a:p>
            <a:r>
              <a:t>Body Level One</a:t>
            </a:r>
          </a:p>
          <a:p>
            <a:pPr lvl="1"/>
            <a:r>
              <a:t>Body Level Two</a:t>
            </a:r>
          </a:p>
          <a:p>
            <a:pPr lvl="2"/>
            <a:r>
              <a:t>Body Level Three</a:t>
            </a:r>
          </a:p>
          <a:p>
            <a:pPr lvl="3"/>
            <a:r>
              <a:t>Body Level Four</a:t>
            </a:r>
          </a:p>
          <a:p>
            <a:pPr lvl="4"/>
            <a:r>
              <a:t>Body Level Five</a:t>
            </a:r>
          </a:p>
        </p:txBody>
      </p:sp>
      <p:sp>
        <p:nvSpPr>
          <p:cNvPr id="130" name="Text Placeholder 6"/>
          <p:cNvSpPr>
            <a:spLocks noGrp="1"/>
          </p:cNvSpPr>
          <p:nvPr>
            <p:ph type="body" sz="half" idx="14"/>
          </p:nvPr>
        </p:nvSpPr>
        <p:spPr>
          <a:xfrm>
            <a:off x="228600" y="1097279"/>
            <a:ext cx="4114800" cy="3585847"/>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2270205274"/>
      </p:ext>
    </p:extLst>
  </p:cSld>
  <p:clrMapOvr>
    <a:masterClrMapping/>
  </p:clrMapOvr>
  <p:transition spd="med"/>
</p:sldLayout>
</file>

<file path=ppt/slideLayouts/slideLayout49.xml><?xml version="1.0" encoding="utf-8"?>
<p:sldLayout xmlns:a="http://schemas.openxmlformats.org/drawingml/2006/main" xmlns:r="http://schemas.openxmlformats.org/officeDocument/2006/relationships" xmlns:p="http://schemas.openxmlformats.org/presentationml/2006/main" type="tx">
  <p:cSld name="section, title, text (two columns), half-image">
    <p:spTree>
      <p:nvGrpSpPr>
        <p:cNvPr id="1" name=""/>
        <p:cNvGrpSpPr/>
        <p:nvPr/>
      </p:nvGrpSpPr>
      <p:grpSpPr>
        <a:xfrm>
          <a:off x="0" y="0"/>
          <a:ext cx="0" cy="0"/>
          <a:chOff x="0" y="0"/>
          <a:chExt cx="0" cy="0"/>
        </a:xfrm>
      </p:grpSpPr>
      <p:sp>
        <p:nvSpPr>
          <p:cNvPr id="137" name="Picture Placeholder 8"/>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38" name="Title Text"/>
          <p:cNvSpPr txBox="1">
            <a:spLocks noGrp="1"/>
          </p:cNvSpPr>
          <p:nvPr>
            <p:ph type="title"/>
          </p:nvPr>
        </p:nvSpPr>
        <p:spPr>
          <a:xfrm>
            <a:off x="228600" y="201168"/>
            <a:ext cx="4114800" cy="640081"/>
          </a:xfrm>
          <a:prstGeom prst="rect">
            <a:avLst/>
          </a:prstGeom>
        </p:spPr>
        <p:txBody>
          <a:bodyPr>
            <a:normAutofit/>
          </a:bodyPr>
          <a:lstStyle/>
          <a:p>
            <a:r>
              <a:t>Title Text</a:t>
            </a:r>
          </a:p>
        </p:txBody>
      </p:sp>
      <p:sp>
        <p:nvSpPr>
          <p:cNvPr id="13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40" name="Body Level One…"/>
          <p:cNvSpPr txBox="1">
            <a:spLocks noGrp="1"/>
          </p:cNvSpPr>
          <p:nvPr>
            <p:ph type="body" sz="quarter" idx="1"/>
          </p:nvPr>
        </p:nvSpPr>
        <p:spPr>
          <a:xfrm>
            <a:off x="228600" y="1097278"/>
            <a:ext cx="1828800" cy="3585847"/>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141" name="Text Placeholder 7"/>
          <p:cNvSpPr>
            <a:spLocks noGrp="1"/>
          </p:cNvSpPr>
          <p:nvPr>
            <p:ph type="body" sz="quarter" idx="14"/>
          </p:nvPr>
        </p:nvSpPr>
        <p:spPr>
          <a:xfrm>
            <a:off x="2514600" y="1097278"/>
            <a:ext cx="1828800" cy="3585846"/>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676760872"/>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fact, number, half-image (bleeds)">
    <p:spTree>
      <p:nvGrpSpPr>
        <p:cNvPr id="1" name=""/>
        <p:cNvGrpSpPr/>
        <p:nvPr/>
      </p:nvGrpSpPr>
      <p:grpSpPr>
        <a:xfrm>
          <a:off x="0" y="0"/>
          <a:ext cx="0" cy="0"/>
          <a:chOff x="0" y="0"/>
          <a:chExt cx="0" cy="0"/>
        </a:xfrm>
      </p:grpSpPr>
      <p:sp>
        <p:nvSpPr>
          <p:cNvPr id="2" name="Title 1"/>
          <p:cNvSpPr>
            <a:spLocks noGrp="1"/>
          </p:cNvSpPr>
          <p:nvPr>
            <p:ph type="title"/>
          </p:nvPr>
        </p:nvSpPr>
        <p:spPr>
          <a:xfrm>
            <a:off x="228600" y="210312"/>
            <a:ext cx="4114800" cy="1003807"/>
          </a:xfrm>
        </p:spPr>
        <p:txBody>
          <a:bodyPr/>
          <a:lstStyle>
            <a:lvl1pPr>
              <a:defRPr sz="1600">
                <a:solidFill>
                  <a:schemeClr val="bg2"/>
                </a:solidFill>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511555"/>
            <a:ext cx="4114800" cy="3108960"/>
          </a:xfrm>
        </p:spPr>
        <p:txBody>
          <a:bodyPr/>
          <a:lstStyle>
            <a:lvl1pPr>
              <a:lnSpc>
                <a:spcPct val="90000"/>
              </a:lnSpc>
              <a:spcBef>
                <a:spcPts val="0"/>
              </a:spcBef>
              <a:defRPr sz="9600" b="1" baseline="0">
                <a:solidFill>
                  <a:schemeClr val="bg2"/>
                </a:solidFill>
              </a:defRPr>
            </a:lvl1pPr>
          </a:lstStyle>
          <a:p>
            <a:pPr lvl="0"/>
            <a:r>
              <a:rPr lang="en-US"/>
              <a:t>Click to edit Master text styles</a:t>
            </a:r>
          </a:p>
        </p:txBody>
      </p:sp>
      <p:sp>
        <p:nvSpPr>
          <p:cNvPr id="6" name="Picture Placeholder 5"/>
          <p:cNvSpPr>
            <a:spLocks noGrp="1"/>
          </p:cNvSpPr>
          <p:nvPr>
            <p:ph type="pic" sz="quarter" idx="13"/>
          </p:nvPr>
        </p:nvSpPr>
        <p:spPr>
          <a:xfrm>
            <a:off x="4572000" y="0"/>
            <a:ext cx="4572000" cy="5143500"/>
          </a:xfrm>
        </p:spPr>
        <p:txBody>
          <a:bodyPr/>
          <a:lstStyle>
            <a:lvl1pPr>
              <a:defRPr>
                <a:solidFill>
                  <a:schemeClr val="bg2"/>
                </a:solidFill>
              </a:defRPr>
            </a:lvl1pPr>
          </a:lstStyle>
          <a:p>
            <a:r>
              <a:rPr lang="en-US"/>
              <a:t>Drag picture to placeholder or click icon to add</a:t>
            </a:r>
          </a:p>
        </p:txBody>
      </p:sp>
      <p:sp>
        <p:nvSpPr>
          <p:cNvPr id="7" name="Footer Placeholder 8">
            <a:extLst>
              <a:ext uri="{FF2B5EF4-FFF2-40B4-BE49-F238E27FC236}">
                <a16:creationId xmlns:a16="http://schemas.microsoft.com/office/drawing/2014/main" id="{9D56E040-7711-554C-B777-87E488BF1764}"/>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56515437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cSld name="section, title, text (two narrow columns)">
    <p:spTree>
      <p:nvGrpSpPr>
        <p:cNvPr id="1" name=""/>
        <p:cNvGrpSpPr/>
        <p:nvPr/>
      </p:nvGrpSpPr>
      <p:grpSpPr>
        <a:xfrm>
          <a:off x="0" y="0"/>
          <a:ext cx="0" cy="0"/>
          <a:chOff x="0" y="0"/>
          <a:chExt cx="0" cy="0"/>
        </a:xfrm>
      </p:grpSpPr>
      <p:sp>
        <p:nvSpPr>
          <p:cNvPr id="148" name="Title Text"/>
          <p:cNvSpPr txBox="1">
            <a:spLocks noGrp="1"/>
          </p:cNvSpPr>
          <p:nvPr>
            <p:ph type="title"/>
          </p:nvPr>
        </p:nvSpPr>
        <p:spPr>
          <a:xfrm>
            <a:off x="228600" y="1033272"/>
            <a:ext cx="4114800" cy="3566160"/>
          </a:xfrm>
          <a:prstGeom prst="rect">
            <a:avLst/>
          </a:prstGeom>
        </p:spPr>
        <p:txBody>
          <a:bodyPr>
            <a:normAutofit/>
          </a:bodyPr>
          <a:lstStyle/>
          <a:p>
            <a:r>
              <a:t>Title Text</a:t>
            </a:r>
          </a:p>
        </p:txBody>
      </p:sp>
      <p:sp>
        <p:nvSpPr>
          <p:cNvPr id="1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50" name="Body Level One…"/>
          <p:cNvSpPr txBox="1">
            <a:spLocks noGrp="1"/>
          </p:cNvSpPr>
          <p:nvPr>
            <p:ph type="body" sz="quarter" idx="1"/>
          </p:nvPr>
        </p:nvSpPr>
        <p:spPr>
          <a:xfrm>
            <a:off x="4800600" y="1097280"/>
            <a:ext cx="1828800" cy="350144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151"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152" name="Text Placeholder 9"/>
          <p:cNvSpPr>
            <a:spLocks noGrp="1"/>
          </p:cNvSpPr>
          <p:nvPr>
            <p:ph type="body" sz="quarter" idx="14"/>
          </p:nvPr>
        </p:nvSpPr>
        <p:spPr>
          <a:xfrm>
            <a:off x="7086600" y="1097279"/>
            <a:ext cx="1828800" cy="3501447"/>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583521137"/>
      </p:ext>
    </p:extLst>
  </p:cSld>
  <p:clrMapOvr>
    <a:masterClrMapping/>
  </p:clrMapOvr>
  <p:transition spd="med"/>
</p:sldLayout>
</file>

<file path=ppt/slideLayouts/slideLayout51.xml><?xml version="1.0" encoding="utf-8"?>
<p:sldLayout xmlns:a="http://schemas.openxmlformats.org/drawingml/2006/main" xmlns:r="http://schemas.openxmlformats.org/officeDocument/2006/relationships" xmlns:p="http://schemas.openxmlformats.org/presentationml/2006/main" type="tx">
  <p:cSld name="section, title, text (dark background)">
    <p:spTree>
      <p:nvGrpSpPr>
        <p:cNvPr id="1" name=""/>
        <p:cNvGrpSpPr/>
        <p:nvPr/>
      </p:nvGrpSpPr>
      <p:grpSpPr>
        <a:xfrm>
          <a:off x="0" y="0"/>
          <a:ext cx="0" cy="0"/>
          <a:chOff x="0" y="0"/>
          <a:chExt cx="0" cy="0"/>
        </a:xfrm>
      </p:grpSpPr>
      <p:sp>
        <p:nvSpPr>
          <p:cNvPr id="159"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a:defRPr sz="1200">
                <a:solidFill>
                  <a:srgbClr val="FFFFFF"/>
                </a:solidFill>
                <a:latin typeface="Arial"/>
                <a:ea typeface="Arial"/>
                <a:cs typeface="Arial"/>
                <a:sym typeface="Arial"/>
              </a:defRPr>
            </a:pPr>
            <a:endParaRPr/>
          </a:p>
        </p:txBody>
      </p:sp>
      <p:sp>
        <p:nvSpPr>
          <p:cNvPr id="160" name="Title Text"/>
          <p:cNvSpPr txBox="1">
            <a:spLocks noGrp="1"/>
          </p:cNvSpPr>
          <p:nvPr>
            <p:ph type="title"/>
          </p:nvPr>
        </p:nvSpPr>
        <p:spPr>
          <a:xfrm>
            <a:off x="228600" y="1033272"/>
            <a:ext cx="4114800" cy="3566160"/>
          </a:xfrm>
          <a:prstGeom prst="rect">
            <a:avLst/>
          </a:prstGeom>
        </p:spPr>
        <p:txBody>
          <a:bodyPr>
            <a:normAutofit/>
          </a:bodyPr>
          <a:lstStyle/>
          <a:p>
            <a:r>
              <a:t>Title Text</a:t>
            </a:r>
          </a:p>
        </p:txBody>
      </p:sp>
      <p:sp>
        <p:nvSpPr>
          <p:cNvPr id="16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62" name="Body Level One…"/>
          <p:cNvSpPr txBox="1">
            <a:spLocks noGrp="1"/>
          </p:cNvSpPr>
          <p:nvPr>
            <p:ph type="body" sz="half" idx="1"/>
          </p:nvPr>
        </p:nvSpPr>
        <p:spPr>
          <a:xfrm>
            <a:off x="4800600" y="1124711"/>
            <a:ext cx="4114800" cy="3501447"/>
          </a:xfrm>
          <a:prstGeom prst="rect">
            <a:avLst/>
          </a:prstGeom>
        </p:spPr>
        <p:txBody>
          <a:bodyPr>
            <a:normAutofit/>
          </a:bodyPr>
          <a:lstStyle>
            <a:lvl2pPr marL="0" indent="0">
              <a:buSzTx/>
              <a:buNone/>
            </a:lvl2pPr>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
        <p:nvSpPr>
          <p:cNvPr id="163"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Tree>
    <p:extLst>
      <p:ext uri="{BB962C8B-B14F-4D97-AF65-F5344CB8AC3E}">
        <p14:creationId xmlns:p14="http://schemas.microsoft.com/office/powerpoint/2010/main" val="1860645093"/>
      </p:ext>
    </p:extLst>
  </p:cSld>
  <p:clrMapOvr>
    <a:masterClrMapping/>
  </p:clrMapOvr>
  <p:transition spd="med"/>
</p:sldLayout>
</file>

<file path=ppt/slideLayouts/slideLayout52.xml><?xml version="1.0" encoding="utf-8"?>
<p:sldLayout xmlns:a="http://schemas.openxmlformats.org/drawingml/2006/main" xmlns:r="http://schemas.openxmlformats.org/officeDocument/2006/relationships" xmlns:p="http://schemas.openxmlformats.org/presentationml/2006/main" type="tx">
  <p:cSld name="title, image">
    <p:spTree>
      <p:nvGrpSpPr>
        <p:cNvPr id="1" name=""/>
        <p:cNvGrpSpPr/>
        <p:nvPr/>
      </p:nvGrpSpPr>
      <p:grpSpPr>
        <a:xfrm>
          <a:off x="0" y="0"/>
          <a:ext cx="0" cy="0"/>
          <a:chOff x="0" y="0"/>
          <a:chExt cx="0" cy="0"/>
        </a:xfrm>
      </p:grpSpPr>
      <p:sp>
        <p:nvSpPr>
          <p:cNvPr id="170"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171" name="Title Text"/>
          <p:cNvSpPr txBox="1">
            <a:spLocks noGrp="1"/>
          </p:cNvSpPr>
          <p:nvPr>
            <p:ph type="title"/>
          </p:nvPr>
        </p:nvSpPr>
        <p:spPr>
          <a:xfrm>
            <a:off x="228600" y="201168"/>
            <a:ext cx="4114800" cy="4402900"/>
          </a:xfrm>
          <a:prstGeom prst="rect">
            <a:avLst/>
          </a:prstGeom>
        </p:spPr>
        <p:txBody>
          <a:bodyPr>
            <a:normAutofit/>
          </a:bodyPr>
          <a:lstStyle/>
          <a:p>
            <a:r>
              <a:t>Title Text</a:t>
            </a:r>
          </a:p>
        </p:txBody>
      </p:sp>
      <p:sp>
        <p:nvSpPr>
          <p:cNvPr id="17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288792255"/>
      </p:ext>
    </p:extLst>
  </p:cSld>
  <p:clrMapOvr>
    <a:masterClrMapping/>
  </p:clrMapOvr>
  <p:transition spd="med"/>
</p:sldLayout>
</file>

<file path=ppt/slideLayouts/slideLayout53.xml><?xml version="1.0" encoding="utf-8"?>
<p:sldLayout xmlns:a="http://schemas.openxmlformats.org/drawingml/2006/main" xmlns:r="http://schemas.openxmlformats.org/officeDocument/2006/relationships" xmlns:p="http://schemas.openxmlformats.org/presentationml/2006/main" type="tx">
  <p:cSld name="title, half-blank area">
    <p:spTree>
      <p:nvGrpSpPr>
        <p:cNvPr id="1" name=""/>
        <p:cNvGrpSpPr/>
        <p:nvPr/>
      </p:nvGrpSpPr>
      <p:grpSpPr>
        <a:xfrm>
          <a:off x="0" y="0"/>
          <a:ext cx="0" cy="0"/>
          <a:chOff x="0" y="0"/>
          <a:chExt cx="0" cy="0"/>
        </a:xfrm>
      </p:grpSpPr>
      <p:sp>
        <p:nvSpPr>
          <p:cNvPr id="179" name="Title Text"/>
          <p:cNvSpPr txBox="1">
            <a:spLocks noGrp="1"/>
          </p:cNvSpPr>
          <p:nvPr>
            <p:ph type="title"/>
          </p:nvPr>
        </p:nvSpPr>
        <p:spPr>
          <a:xfrm>
            <a:off x="228600" y="201168"/>
            <a:ext cx="4114800" cy="4402900"/>
          </a:xfrm>
          <a:prstGeom prst="rect">
            <a:avLst/>
          </a:prstGeom>
        </p:spPr>
        <p:txBody>
          <a:bodyPr>
            <a:normAutofit/>
          </a:bodyPr>
          <a:lstStyle/>
          <a:p>
            <a:r>
              <a:t>Title Text</a:t>
            </a:r>
          </a:p>
        </p:txBody>
      </p:sp>
      <p:sp>
        <p:nvSpPr>
          <p:cNvPr id="18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24031170"/>
      </p:ext>
    </p:extLst>
  </p:cSld>
  <p:clrMapOvr>
    <a:masterClrMapping/>
  </p:clrMapOvr>
  <p:transition spd="med"/>
</p:sldLayout>
</file>

<file path=ppt/slideLayouts/slideLayout54.xml><?xml version="1.0" encoding="utf-8"?>
<p:sldLayout xmlns:a="http://schemas.openxmlformats.org/drawingml/2006/main" xmlns:r="http://schemas.openxmlformats.org/officeDocument/2006/relationships" xmlns:p="http://schemas.openxmlformats.org/presentationml/2006/main" type="tx">
  <p:cSld name="insight, text, boxes">
    <p:spTree>
      <p:nvGrpSpPr>
        <p:cNvPr id="1" name=""/>
        <p:cNvGrpSpPr/>
        <p:nvPr/>
      </p:nvGrpSpPr>
      <p:grpSpPr>
        <a:xfrm>
          <a:off x="0" y="0"/>
          <a:ext cx="0" cy="0"/>
          <a:chOff x="0" y="0"/>
          <a:chExt cx="0" cy="0"/>
        </a:xfrm>
      </p:grpSpPr>
      <p:sp>
        <p:nvSpPr>
          <p:cNvPr id="195" name="Body Level One…"/>
          <p:cNvSpPr txBox="1">
            <a:spLocks noGrp="1"/>
          </p:cNvSpPr>
          <p:nvPr>
            <p:ph type="body" sz="half" idx="1"/>
          </p:nvPr>
        </p:nvSpPr>
        <p:spPr>
          <a:xfrm>
            <a:off x="4572001"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1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197" name="Text Placeholder 11"/>
          <p:cNvSpPr>
            <a:spLocks noGrp="1"/>
          </p:cNvSpPr>
          <p:nvPr>
            <p:ph type="body" sz="quarter" idx="13"/>
          </p:nvPr>
        </p:nvSpPr>
        <p:spPr>
          <a:xfrm>
            <a:off x="228600" y="182879"/>
            <a:ext cx="4114800" cy="300039"/>
          </a:xfrm>
          <a:prstGeom prst="rect">
            <a:avLst/>
          </a:prstGeom>
        </p:spPr>
        <p:txBody>
          <a:bodyPr>
            <a:normAutofit/>
          </a:bodyPr>
          <a:lstStyle/>
          <a:p>
            <a:pPr>
              <a:defRPr sz="1600"/>
            </a:pPr>
            <a:endParaRPr/>
          </a:p>
        </p:txBody>
      </p:sp>
      <p:sp>
        <p:nvSpPr>
          <p:cNvPr id="198" name="Text Placeholder 6"/>
          <p:cNvSpPr>
            <a:spLocks noGrp="1"/>
          </p:cNvSpPr>
          <p:nvPr>
            <p:ph type="body" sz="half" idx="14"/>
          </p:nvPr>
        </p:nvSpPr>
        <p:spPr>
          <a:xfrm>
            <a:off x="228600" y="1097279"/>
            <a:ext cx="4114800" cy="3488732"/>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4191536652"/>
      </p:ext>
    </p:extLst>
  </p:cSld>
  <p:clrMapOvr>
    <a:masterClrMapping/>
  </p:clrMapOvr>
  <p:transition spd="med"/>
</p:sldLayout>
</file>

<file path=ppt/slideLayouts/slideLayout55.xml><?xml version="1.0" encoding="utf-8"?>
<p:sldLayout xmlns:a="http://schemas.openxmlformats.org/drawingml/2006/main" xmlns:r="http://schemas.openxmlformats.org/officeDocument/2006/relationships" xmlns:p="http://schemas.openxmlformats.org/presentationml/2006/main" type="tx">
  <p:cSld name="boxes (3 med, 2 small)">
    <p:spTree>
      <p:nvGrpSpPr>
        <p:cNvPr id="1" name=""/>
        <p:cNvGrpSpPr/>
        <p:nvPr/>
      </p:nvGrpSpPr>
      <p:grpSpPr>
        <a:xfrm>
          <a:off x="0" y="0"/>
          <a:ext cx="0" cy="0"/>
          <a:chOff x="0" y="0"/>
          <a:chExt cx="0" cy="0"/>
        </a:xfrm>
      </p:grpSpPr>
      <p:sp>
        <p:nvSpPr>
          <p:cNvPr id="205" name="Body Level One…"/>
          <p:cNvSpPr txBox="1">
            <a:spLocks noGrp="1"/>
          </p:cNvSpPr>
          <p:nvPr>
            <p:ph type="body" sz="half" idx="1"/>
          </p:nvPr>
        </p:nvSpPr>
        <p:spPr>
          <a:xfrm>
            <a:off x="4572001"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2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07" name="Title Text"/>
          <p:cNvSpPr txBox="1">
            <a:spLocks noGrp="1"/>
          </p:cNvSpPr>
          <p:nvPr>
            <p:ph type="title"/>
          </p:nvPr>
        </p:nvSpPr>
        <p:spPr>
          <a:xfrm>
            <a:off x="-2" y="-2"/>
            <a:ext cx="4572000" cy="2571752"/>
          </a:xfrm>
          <a:prstGeom prst="rect">
            <a:avLst/>
          </a:prstGeom>
          <a:solidFill>
            <a:schemeClr val="accent2"/>
          </a:solidFill>
        </p:spPr>
        <p:txBody>
          <a:bodyPr lIns="201168" tIns="201168" rIns="201168" bIns="201168">
            <a:normAutofit/>
          </a:bodyPr>
          <a:lstStyle/>
          <a:p>
            <a:r>
              <a:t>Title Text</a:t>
            </a:r>
          </a:p>
        </p:txBody>
      </p:sp>
    </p:spTree>
    <p:extLst>
      <p:ext uri="{BB962C8B-B14F-4D97-AF65-F5344CB8AC3E}">
        <p14:creationId xmlns:p14="http://schemas.microsoft.com/office/powerpoint/2010/main" val="2401433104"/>
      </p:ext>
    </p:extLst>
  </p:cSld>
  <p:clrMapOvr>
    <a:masterClrMapping/>
  </p:clrMapOvr>
  <p:transition spd="med"/>
</p:sldLayout>
</file>

<file path=ppt/slideLayouts/slideLayout56.xml><?xml version="1.0" encoding="utf-8"?>
<p:sldLayout xmlns:a="http://schemas.openxmlformats.org/drawingml/2006/main" xmlns:r="http://schemas.openxmlformats.org/officeDocument/2006/relationships" xmlns:p="http://schemas.openxmlformats.org/presentationml/2006/main" type="tx">
  <p:cSld name="boxes (1 large, 4 small)">
    <p:spTree>
      <p:nvGrpSpPr>
        <p:cNvPr id="1" name=""/>
        <p:cNvGrpSpPr/>
        <p:nvPr/>
      </p:nvGrpSpPr>
      <p:grpSpPr>
        <a:xfrm>
          <a:off x="0" y="0"/>
          <a:ext cx="0" cy="0"/>
          <a:chOff x="0" y="0"/>
          <a:chExt cx="0" cy="0"/>
        </a:xfrm>
      </p:grpSpPr>
      <p:sp>
        <p:nvSpPr>
          <p:cNvPr id="214" name="Body Level One…"/>
          <p:cNvSpPr txBox="1">
            <a:spLocks noGrp="1"/>
          </p:cNvSpPr>
          <p:nvPr>
            <p:ph type="body" sz="quarter" idx="1"/>
          </p:nvPr>
        </p:nvSpPr>
        <p:spPr>
          <a:xfrm>
            <a:off x="6857997" y="2571750"/>
            <a:ext cx="2286001" cy="2571750"/>
          </a:xfrm>
          <a:prstGeom prst="rect">
            <a:avLst/>
          </a:prstGeom>
          <a:solidFill>
            <a:srgbClr val="BCB9B9"/>
          </a:solidFill>
        </p:spPr>
        <p:txBody>
          <a:bodyPr lIns="192023" tIns="192023" rIns="192023" bIns="192023">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21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16" name="Title Text"/>
          <p:cNvSpPr txBox="1">
            <a:spLocks noGrp="1"/>
          </p:cNvSpPr>
          <p:nvPr>
            <p:ph type="title"/>
          </p:nvPr>
        </p:nvSpPr>
        <p:spPr>
          <a:xfrm>
            <a:off x="-2" y="-2"/>
            <a:ext cx="9144001" cy="2571752"/>
          </a:xfrm>
          <a:prstGeom prst="rect">
            <a:avLst/>
          </a:prstGeom>
          <a:solidFill>
            <a:srgbClr val="000000"/>
          </a:solidFill>
        </p:spPr>
        <p:txBody>
          <a:bodyPr lIns="155447" tIns="155447" rIns="155447" bIns="155447">
            <a:normAutofit/>
          </a:bodyPr>
          <a:lstStyle>
            <a:lvl1pPr>
              <a:defRPr sz="4800"/>
            </a:lvl1pPr>
          </a:lstStyle>
          <a:p>
            <a:r>
              <a:t>Title Text</a:t>
            </a:r>
          </a:p>
        </p:txBody>
      </p:sp>
    </p:spTree>
    <p:extLst>
      <p:ext uri="{BB962C8B-B14F-4D97-AF65-F5344CB8AC3E}">
        <p14:creationId xmlns:p14="http://schemas.microsoft.com/office/powerpoint/2010/main" val="940019025"/>
      </p:ext>
    </p:extLst>
  </p:cSld>
  <p:clrMapOvr>
    <a:masterClrMapping/>
  </p:clrMapOvr>
  <p:transition spd="med"/>
</p:sldLayout>
</file>

<file path=ppt/slideLayouts/slideLayout57.xml><?xml version="1.0" encoding="utf-8"?>
<p:sldLayout xmlns:a="http://schemas.openxmlformats.org/drawingml/2006/main" xmlns:r="http://schemas.openxmlformats.org/officeDocument/2006/relationships" xmlns:p="http://schemas.openxmlformats.org/presentationml/2006/main" type="tx">
  <p:cSld name="title (black box) over image(s)">
    <p:spTree>
      <p:nvGrpSpPr>
        <p:cNvPr id="1" name=""/>
        <p:cNvGrpSpPr/>
        <p:nvPr/>
      </p:nvGrpSpPr>
      <p:grpSpPr>
        <a:xfrm>
          <a:off x="0" y="0"/>
          <a:ext cx="0" cy="0"/>
          <a:chOff x="0" y="0"/>
          <a:chExt cx="0" cy="0"/>
        </a:xfrm>
      </p:grpSpPr>
      <p:sp>
        <p:nvSpPr>
          <p:cNvPr id="22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24" name="Title Text"/>
          <p:cNvSpPr txBox="1">
            <a:spLocks noGrp="1"/>
          </p:cNvSpPr>
          <p:nvPr>
            <p:ph type="title"/>
          </p:nvPr>
        </p:nvSpPr>
        <p:spPr>
          <a:xfrm>
            <a:off x="-2" y="-2"/>
            <a:ext cx="9144001" cy="1290640"/>
          </a:xfrm>
          <a:prstGeom prst="rect">
            <a:avLst/>
          </a:prstGeom>
          <a:solidFill>
            <a:srgbClr val="000000"/>
          </a:solidFill>
        </p:spPr>
        <p:txBody>
          <a:bodyPr lIns="201168" tIns="201168" rIns="201168" bIns="201168">
            <a:normAutofit/>
          </a:bodyPr>
          <a:lstStyle/>
          <a:p>
            <a:r>
              <a:t>Title Text</a:t>
            </a:r>
          </a:p>
        </p:txBody>
      </p:sp>
    </p:spTree>
    <p:extLst>
      <p:ext uri="{BB962C8B-B14F-4D97-AF65-F5344CB8AC3E}">
        <p14:creationId xmlns:p14="http://schemas.microsoft.com/office/powerpoint/2010/main" val="1381633974"/>
      </p:ext>
    </p:extLst>
  </p:cSld>
  <p:clrMapOvr>
    <a:masterClrMapping/>
  </p:clrMapOvr>
  <p:transition spd="med"/>
</p:sldLayout>
</file>

<file path=ppt/slideLayouts/slideLayout58.xml><?xml version="1.0" encoding="utf-8"?>
<p:sldLayout xmlns:a="http://schemas.openxmlformats.org/drawingml/2006/main" xmlns:r="http://schemas.openxmlformats.org/officeDocument/2006/relationships" xmlns:p="http://schemas.openxmlformats.org/presentationml/2006/main" type="tx">
  <p:cSld name="text (black box) over image(s)">
    <p:spTree>
      <p:nvGrpSpPr>
        <p:cNvPr id="1" name=""/>
        <p:cNvGrpSpPr/>
        <p:nvPr/>
      </p:nvGrpSpPr>
      <p:grpSpPr>
        <a:xfrm>
          <a:off x="0" y="0"/>
          <a:ext cx="0" cy="0"/>
          <a:chOff x="0" y="0"/>
          <a:chExt cx="0" cy="0"/>
        </a:xfrm>
      </p:grpSpPr>
      <p:sp>
        <p:nvSpPr>
          <p:cNvPr id="231" name="Body Level One…"/>
          <p:cNvSpPr txBox="1">
            <a:spLocks noGrp="1"/>
          </p:cNvSpPr>
          <p:nvPr>
            <p:ph type="body" sz="quarter" idx="1"/>
          </p:nvPr>
        </p:nvSpPr>
        <p:spPr>
          <a:xfrm>
            <a:off x="0" y="2857500"/>
            <a:ext cx="2286000" cy="2286000"/>
          </a:xfrm>
          <a:prstGeom prst="rect">
            <a:avLst/>
          </a:prstGeom>
          <a:solidFill>
            <a:srgbClr val="000000"/>
          </a:solidFill>
        </p:spPr>
        <p:txBody>
          <a:bodyPr lIns="155447" tIns="155447" rIns="155447" bIns="155447">
            <a:normAutofit/>
          </a:bodyPr>
          <a:lstStyle>
            <a:lvl2pPr marL="242253" indent="-242253"/>
            <a:lvl3pPr marL="466090" indent="-242253"/>
            <a:lvl4pPr marL="692785" indent="-235585"/>
            <a:lvl5pPr marL="872490" indent="-242253"/>
          </a:lstStyle>
          <a:p>
            <a:r>
              <a:t>Body Level One</a:t>
            </a:r>
          </a:p>
          <a:p>
            <a:pPr lvl="1"/>
            <a:r>
              <a:t>Body Level Two</a:t>
            </a:r>
          </a:p>
          <a:p>
            <a:pPr lvl="2"/>
            <a:r>
              <a:t>Body Level Three</a:t>
            </a:r>
          </a:p>
          <a:p>
            <a:pPr lvl="3"/>
            <a:r>
              <a:t>Body Level Four</a:t>
            </a:r>
          </a:p>
          <a:p>
            <a:pPr lvl="4"/>
            <a:r>
              <a:t>Body Level Five</a:t>
            </a:r>
          </a:p>
        </p:txBody>
      </p:sp>
      <p:sp>
        <p:nvSpPr>
          <p:cNvPr id="2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41942396"/>
      </p:ext>
    </p:extLst>
  </p:cSld>
  <p:clrMapOvr>
    <a:masterClrMapping/>
  </p:clrMapOvr>
  <p:transition spd="med"/>
</p:sldLayout>
</file>

<file path=ppt/slideLayouts/slideLayout59.xml><?xml version="1.0" encoding="utf-8"?>
<p:sldLayout xmlns:a="http://schemas.openxmlformats.org/drawingml/2006/main" xmlns:r="http://schemas.openxmlformats.org/officeDocument/2006/relationships" xmlns:p="http://schemas.openxmlformats.org/presentationml/2006/main" type="tx">
  <p:cSld name="boxes (4 tall)">
    <p:spTree>
      <p:nvGrpSpPr>
        <p:cNvPr id="1" name=""/>
        <p:cNvGrpSpPr/>
        <p:nvPr/>
      </p:nvGrpSpPr>
      <p:grpSpPr>
        <a:xfrm>
          <a:off x="0" y="0"/>
          <a:ext cx="0" cy="0"/>
          <a:chOff x="0" y="0"/>
          <a:chExt cx="0" cy="0"/>
        </a:xfrm>
      </p:grpSpPr>
      <p:sp>
        <p:nvSpPr>
          <p:cNvPr id="239" name="Body Level One…"/>
          <p:cNvSpPr txBox="1">
            <a:spLocks noGrp="1"/>
          </p:cNvSpPr>
          <p:nvPr>
            <p:ph type="body" sz="half" idx="1"/>
          </p:nvPr>
        </p:nvSpPr>
        <p:spPr>
          <a:xfrm>
            <a:off x="0" y="-2"/>
            <a:ext cx="2286000" cy="5143501"/>
          </a:xfrm>
          <a:prstGeom prst="rect">
            <a:avLst/>
          </a:prstGeom>
          <a:solidFill>
            <a:srgbClr val="000000"/>
          </a:solidFill>
        </p:spPr>
        <p:txBody>
          <a:bodyPr lIns="192023" tIns="192023" rIns="192023" bIns="192023">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2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962899993"/>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265176"/>
            <a:ext cx="8686800" cy="4473575"/>
          </a:xfrm>
        </p:spPr>
        <p:txBody>
          <a:bodyPr/>
          <a:lstStyle>
            <a:lvl1pPr>
              <a:lnSpc>
                <a:spcPct val="90000"/>
              </a:lnSpc>
              <a:defRPr sz="9600" b="1"/>
            </a:lvl1p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6916336D-8536-0646-81DF-0C0000185DE0}"/>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022338101"/>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x">
  <p:cSld name="graph">
    <p:spTree>
      <p:nvGrpSpPr>
        <p:cNvPr id="1" name=""/>
        <p:cNvGrpSpPr/>
        <p:nvPr/>
      </p:nvGrpSpPr>
      <p:grpSpPr>
        <a:xfrm>
          <a:off x="0" y="0"/>
          <a:ext cx="0" cy="0"/>
          <a:chOff x="0" y="0"/>
          <a:chExt cx="0" cy="0"/>
        </a:xfrm>
      </p:grpSpPr>
      <p:sp>
        <p:nvSpPr>
          <p:cNvPr id="247"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24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49" name="Body Level One…"/>
          <p:cNvSpPr txBox="1">
            <a:spLocks noGrp="1"/>
          </p:cNvSpPr>
          <p:nvPr>
            <p:ph type="body" sz="quarter" idx="1"/>
          </p:nvPr>
        </p:nvSpPr>
        <p:spPr>
          <a:xfrm>
            <a:off x="228600" y="1097280"/>
            <a:ext cx="1828800" cy="350144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886008867"/>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type="tx">
  <p:cSld name="title, text (1/4), content (3/4)">
    <p:spTree>
      <p:nvGrpSpPr>
        <p:cNvPr id="1" name=""/>
        <p:cNvGrpSpPr/>
        <p:nvPr/>
      </p:nvGrpSpPr>
      <p:grpSpPr>
        <a:xfrm>
          <a:off x="0" y="0"/>
          <a:ext cx="0" cy="0"/>
          <a:chOff x="0" y="0"/>
          <a:chExt cx="0" cy="0"/>
        </a:xfrm>
      </p:grpSpPr>
      <p:sp>
        <p:nvSpPr>
          <p:cNvPr id="256"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2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58" name="Body Level One…"/>
          <p:cNvSpPr txBox="1">
            <a:spLocks noGrp="1"/>
          </p:cNvSpPr>
          <p:nvPr>
            <p:ph type="body" sz="quarter" idx="1"/>
          </p:nvPr>
        </p:nvSpPr>
        <p:spPr>
          <a:xfrm>
            <a:off x="228600" y="1116487"/>
            <a:ext cx="1828800" cy="3454401"/>
          </a:xfrm>
          <a:prstGeom prst="rect">
            <a:avLst/>
          </a:prstGeom>
        </p:spPr>
        <p:txBody>
          <a:bodyPr>
            <a:normAutofit/>
          </a:bodyPr>
          <a:lstStyle>
            <a:lvl2pPr marL="220230" indent="-220230"/>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777737855"/>
      </p:ext>
    </p:extLst>
  </p:cSld>
  <p:clrMapOvr>
    <a:masterClrMapping/>
  </p:clrMapOvr>
  <p:transition spd="med"/>
</p:sldLayout>
</file>

<file path=ppt/slideLayouts/slideLayout62.xml><?xml version="1.0" encoding="utf-8"?>
<p:sldLayout xmlns:a="http://schemas.openxmlformats.org/drawingml/2006/main" xmlns:r="http://schemas.openxmlformats.org/officeDocument/2006/relationships" xmlns:p="http://schemas.openxmlformats.org/presentationml/2006/main" type="tx">
  <p:cSld name="title, text (1/4), blank (3/4)">
    <p:spTree>
      <p:nvGrpSpPr>
        <p:cNvPr id="1" name=""/>
        <p:cNvGrpSpPr/>
        <p:nvPr/>
      </p:nvGrpSpPr>
      <p:grpSpPr>
        <a:xfrm>
          <a:off x="0" y="0"/>
          <a:ext cx="0" cy="0"/>
          <a:chOff x="0" y="0"/>
          <a:chExt cx="0" cy="0"/>
        </a:xfrm>
      </p:grpSpPr>
      <p:sp>
        <p:nvSpPr>
          <p:cNvPr id="265"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2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67" name="Body Level One…"/>
          <p:cNvSpPr txBox="1">
            <a:spLocks noGrp="1"/>
          </p:cNvSpPr>
          <p:nvPr>
            <p:ph type="body" sz="quarter" idx="1"/>
          </p:nvPr>
        </p:nvSpPr>
        <p:spPr>
          <a:xfrm>
            <a:off x="228600" y="1116487"/>
            <a:ext cx="1828800" cy="3454401"/>
          </a:xfrm>
          <a:prstGeom prst="rect">
            <a:avLst/>
          </a:prstGeom>
        </p:spPr>
        <p:txBody>
          <a:bodyPr>
            <a:normAutofit/>
          </a:bodyPr>
          <a:lstStyle>
            <a:lvl2pPr marL="220230" indent="-220230"/>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4003813540"/>
      </p:ext>
    </p:extLst>
  </p:cSld>
  <p:clrMapOvr>
    <a:masterClrMapping/>
  </p:clrMapOvr>
  <p:transition spd="med"/>
</p:sldLayout>
</file>

<file path=ppt/slideLayouts/slideLayout63.xml><?xml version="1.0" encoding="utf-8"?>
<p:sldLayout xmlns:a="http://schemas.openxmlformats.org/drawingml/2006/main" xmlns:r="http://schemas.openxmlformats.org/officeDocument/2006/relationships" xmlns:p="http://schemas.openxmlformats.org/presentationml/2006/main" type="tx">
  <p:cSld name="case study: title, text (2/4), content (2/4)">
    <p:spTree>
      <p:nvGrpSpPr>
        <p:cNvPr id="1" name=""/>
        <p:cNvGrpSpPr/>
        <p:nvPr/>
      </p:nvGrpSpPr>
      <p:grpSpPr>
        <a:xfrm>
          <a:off x="0" y="0"/>
          <a:ext cx="0" cy="0"/>
          <a:chOff x="0" y="0"/>
          <a:chExt cx="0" cy="0"/>
        </a:xfrm>
      </p:grpSpPr>
      <p:sp>
        <p:nvSpPr>
          <p:cNvPr id="274"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2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76" name="Body Level One…"/>
          <p:cNvSpPr txBox="1">
            <a:spLocks noGrp="1"/>
          </p:cNvSpPr>
          <p:nvPr>
            <p:ph type="body" sz="quarter" idx="1"/>
          </p:nvPr>
        </p:nvSpPr>
        <p:spPr>
          <a:xfrm>
            <a:off x="228600" y="1097280"/>
            <a:ext cx="1828800" cy="3502153"/>
          </a:xfrm>
          <a:prstGeom prst="rect">
            <a:avLst/>
          </a:prstGeom>
        </p:spPr>
        <p:txBody>
          <a:bodyPr>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277" name="Text Placeholder 5"/>
          <p:cNvSpPr>
            <a:spLocks noGrp="1"/>
          </p:cNvSpPr>
          <p:nvPr>
            <p:ph type="body" sz="quarter" idx="13"/>
          </p:nvPr>
        </p:nvSpPr>
        <p:spPr>
          <a:xfrm>
            <a:off x="2514600" y="1124711"/>
            <a:ext cx="1828800" cy="3456433"/>
          </a:xfrm>
          <a:prstGeom prst="rect">
            <a:avLst/>
          </a:prstGeom>
        </p:spPr>
        <p:txBody>
          <a:bodyPr>
            <a:normAutofit/>
          </a:bodyPr>
          <a:lstStyle/>
          <a:p>
            <a:endParaRPr/>
          </a:p>
        </p:txBody>
      </p:sp>
      <p:sp>
        <p:nvSpPr>
          <p:cNvPr id="278"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51486644"/>
      </p:ext>
    </p:extLst>
  </p:cSld>
  <p:clrMapOvr>
    <a:masterClrMapping/>
  </p:clrMapOvr>
  <p:transition spd="med"/>
</p:sldLayout>
</file>

<file path=ppt/slideLayouts/slideLayout64.xml><?xml version="1.0" encoding="utf-8"?>
<p:sldLayout xmlns:a="http://schemas.openxmlformats.org/drawingml/2006/main" xmlns:r="http://schemas.openxmlformats.org/officeDocument/2006/relationships" xmlns:p="http://schemas.openxmlformats.org/presentationml/2006/main" type="tx">
  <p:cSld name="case study 2: title, text (2/4), quote (2/4)">
    <p:spTree>
      <p:nvGrpSpPr>
        <p:cNvPr id="1" name=""/>
        <p:cNvGrpSpPr/>
        <p:nvPr/>
      </p:nvGrpSpPr>
      <p:grpSpPr>
        <a:xfrm>
          <a:off x="0" y="0"/>
          <a:ext cx="0" cy="0"/>
          <a:chOff x="0" y="0"/>
          <a:chExt cx="0" cy="0"/>
        </a:xfrm>
      </p:grpSpPr>
      <p:sp>
        <p:nvSpPr>
          <p:cNvPr id="285"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2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87" name="Body Level One…"/>
          <p:cNvSpPr txBox="1">
            <a:spLocks noGrp="1"/>
          </p:cNvSpPr>
          <p:nvPr>
            <p:ph type="body" sz="quarter" idx="1"/>
          </p:nvPr>
        </p:nvSpPr>
        <p:spPr>
          <a:xfrm>
            <a:off x="228600" y="1097280"/>
            <a:ext cx="1828800" cy="3502153"/>
          </a:xfrm>
          <a:prstGeom prst="rect">
            <a:avLst/>
          </a:prstGeom>
        </p:spPr>
        <p:txBody>
          <a:bodyPr>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288" name="Text Placeholder 5"/>
          <p:cNvSpPr>
            <a:spLocks noGrp="1"/>
          </p:cNvSpPr>
          <p:nvPr>
            <p:ph type="body" sz="quarter" idx="13"/>
          </p:nvPr>
        </p:nvSpPr>
        <p:spPr>
          <a:xfrm>
            <a:off x="2514600" y="1116012"/>
            <a:ext cx="1828800" cy="3456434"/>
          </a:xfrm>
          <a:prstGeom prst="rect">
            <a:avLst/>
          </a:prstGeom>
        </p:spPr>
        <p:txBody>
          <a:bodyPr>
            <a:normAutofit/>
          </a:bodyPr>
          <a:lstStyle/>
          <a:p>
            <a:endParaRPr/>
          </a:p>
        </p:txBody>
      </p:sp>
      <p:sp>
        <p:nvSpPr>
          <p:cNvPr id="289" name="Text Placeholder 8"/>
          <p:cNvSpPr>
            <a:spLocks noGrp="1"/>
          </p:cNvSpPr>
          <p:nvPr>
            <p:ph type="body" sz="half" idx="14"/>
          </p:nvPr>
        </p:nvSpPr>
        <p:spPr>
          <a:xfrm>
            <a:off x="4700392" y="1051560"/>
            <a:ext cx="4215009" cy="3456433"/>
          </a:xfrm>
          <a:prstGeom prst="rect">
            <a:avLst/>
          </a:prstGeom>
        </p:spPr>
        <p:txBody>
          <a:bodyPr>
            <a:normAutofit/>
          </a:bodyPr>
          <a:lstStyle/>
          <a:p>
            <a:pPr marL="117475" indent="-117475">
              <a:defRPr sz="2400"/>
            </a:pPr>
            <a:endParaRPr/>
          </a:p>
        </p:txBody>
      </p:sp>
    </p:spTree>
    <p:extLst>
      <p:ext uri="{BB962C8B-B14F-4D97-AF65-F5344CB8AC3E}">
        <p14:creationId xmlns:p14="http://schemas.microsoft.com/office/powerpoint/2010/main" val="545433982"/>
      </p:ext>
    </p:extLst>
  </p:cSld>
  <p:clrMapOvr>
    <a:masterClrMapping/>
  </p:clrMapOvr>
  <p:transition spd="med"/>
</p:sldLayout>
</file>

<file path=ppt/slideLayouts/slideLayout65.xml><?xml version="1.0" encoding="utf-8"?>
<p:sldLayout xmlns:a="http://schemas.openxmlformats.org/drawingml/2006/main" xmlns:r="http://schemas.openxmlformats.org/officeDocument/2006/relationships" xmlns:p="http://schemas.openxmlformats.org/presentationml/2006/main" type="tx">
  <p:cSld name="table">
    <p:spTree>
      <p:nvGrpSpPr>
        <p:cNvPr id="1" name=""/>
        <p:cNvGrpSpPr/>
        <p:nvPr/>
      </p:nvGrpSpPr>
      <p:grpSpPr>
        <a:xfrm>
          <a:off x="0" y="0"/>
          <a:ext cx="0" cy="0"/>
          <a:chOff x="0" y="0"/>
          <a:chExt cx="0" cy="0"/>
        </a:xfrm>
      </p:grpSpPr>
      <p:sp>
        <p:nvSpPr>
          <p:cNvPr id="29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97" name="Body Level One…"/>
          <p:cNvSpPr txBox="1">
            <a:spLocks noGrp="1"/>
          </p:cNvSpPr>
          <p:nvPr>
            <p:ph type="body" sz="quarter" idx="1"/>
          </p:nvPr>
        </p:nvSpPr>
        <p:spPr>
          <a:xfrm>
            <a:off x="228600" y="192023"/>
            <a:ext cx="1828800" cy="440899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19233072"/>
      </p:ext>
    </p:extLst>
  </p:cSld>
  <p:clrMapOvr>
    <a:masterClrMapping/>
  </p:clrMapOvr>
  <p:transition spd="med"/>
</p:sldLayout>
</file>

<file path=ppt/slideLayouts/slideLayout66.xml><?xml version="1.0" encoding="utf-8"?>
<p:sldLayout xmlns:a="http://schemas.openxmlformats.org/drawingml/2006/main" xmlns:r="http://schemas.openxmlformats.org/officeDocument/2006/relationships" xmlns:p="http://schemas.openxmlformats.org/presentationml/2006/main" type="tx">
  <p:cSld name="blank (with footer)">
    <p:spTree>
      <p:nvGrpSpPr>
        <p:cNvPr id="1" name=""/>
        <p:cNvGrpSpPr/>
        <p:nvPr/>
      </p:nvGrpSpPr>
      <p:grpSpPr>
        <a:xfrm>
          <a:off x="0" y="0"/>
          <a:ext cx="0" cy="0"/>
          <a:chOff x="0" y="0"/>
          <a:chExt cx="0" cy="0"/>
        </a:xfrm>
      </p:grpSpPr>
      <p:sp>
        <p:nvSpPr>
          <p:cNvPr id="3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69513583"/>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type="tx">
  <p:cSld name="Thank you">
    <p:spTree>
      <p:nvGrpSpPr>
        <p:cNvPr id="1" name=""/>
        <p:cNvGrpSpPr/>
        <p:nvPr/>
      </p:nvGrpSpPr>
      <p:grpSpPr>
        <a:xfrm>
          <a:off x="0" y="0"/>
          <a:ext cx="0" cy="0"/>
          <a:chOff x="0" y="0"/>
          <a:chExt cx="0" cy="0"/>
        </a:xfrm>
      </p:grpSpPr>
      <p:sp>
        <p:nvSpPr>
          <p:cNvPr id="318" name="Title Text"/>
          <p:cNvSpPr txBox="1">
            <a:spLocks noGrp="1"/>
          </p:cNvSpPr>
          <p:nvPr>
            <p:ph type="title"/>
          </p:nvPr>
        </p:nvSpPr>
        <p:spPr>
          <a:xfrm>
            <a:off x="228600" y="201168"/>
            <a:ext cx="4114800" cy="855726"/>
          </a:xfrm>
          <a:prstGeom prst="rect">
            <a:avLst/>
          </a:prstGeom>
        </p:spPr>
        <p:txBody>
          <a:bodyPr>
            <a:normAutofit/>
          </a:bodyPr>
          <a:lstStyle/>
          <a:p>
            <a:r>
              <a:t>Title Text</a:t>
            </a:r>
          </a:p>
        </p:txBody>
      </p:sp>
      <p:sp>
        <p:nvSpPr>
          <p:cNvPr id="31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20" name="Body Level One…"/>
          <p:cNvSpPr txBox="1">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200" algn="r"/>
              </a:tabLst>
              <a:defRPr sz="1100"/>
            </a:lvl1pPr>
            <a:lvl2pPr marL="135958" indent="-135958">
              <a:spcBef>
                <a:spcPts val="0"/>
              </a:spcBef>
              <a:tabLst>
                <a:tab pos="4013200" algn="r"/>
              </a:tabLst>
              <a:defRPr sz="1100"/>
            </a:lvl2pPr>
            <a:lvl3pPr marL="359795" indent="-135958">
              <a:spcBef>
                <a:spcPts val="0"/>
              </a:spcBef>
              <a:tabLst>
                <a:tab pos="4013200" algn="r"/>
              </a:tabLst>
              <a:defRPr sz="1100"/>
            </a:lvl3pPr>
            <a:lvl4pPr marL="589416" indent="-132216">
              <a:spcBef>
                <a:spcPts val="0"/>
              </a:spcBef>
              <a:tabLst>
                <a:tab pos="4013200" algn="r"/>
              </a:tabLst>
              <a:defRPr sz="1100"/>
            </a:lvl4pPr>
            <a:lvl5pPr marL="766195" indent="-135958">
              <a:spcBef>
                <a:spcPts val="0"/>
              </a:spcBef>
              <a:tabLst>
                <a:tab pos="4013200" algn="r"/>
              </a:tabLst>
              <a:defRPr sz="11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4257242822"/>
      </p:ext>
    </p:extLst>
  </p:cSld>
  <p:clrMapOvr>
    <a:masterClrMapping/>
  </p:clrMapOvr>
  <p:transition spd="med"/>
</p:sldLayout>
</file>

<file path=ppt/slideLayouts/slideLayout68.xml><?xml version="1.0" encoding="utf-8"?>
<p:sldLayout xmlns:a="http://schemas.openxmlformats.org/drawingml/2006/main" xmlns:r="http://schemas.openxmlformats.org/officeDocument/2006/relationships" xmlns:p="http://schemas.openxmlformats.org/presentationml/2006/main" type="tx">
  <p:cSld name="ibm sign-off">
    <p:spTree>
      <p:nvGrpSpPr>
        <p:cNvPr id="1" name=""/>
        <p:cNvGrpSpPr/>
        <p:nvPr/>
      </p:nvGrpSpPr>
      <p:grpSpPr>
        <a:xfrm>
          <a:off x="0" y="0"/>
          <a:ext cx="0" cy="0"/>
          <a:chOff x="0" y="0"/>
          <a:chExt cx="0" cy="0"/>
        </a:xfrm>
      </p:grpSpPr>
      <p:sp>
        <p:nvSpPr>
          <p:cNvPr id="327"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328" name="Picture 6" descr="Picture 6"/>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925952" y="2186150"/>
            <a:ext cx="1292096" cy="526098"/>
          </a:xfrm>
          <a:prstGeom prst="rect">
            <a:avLst/>
          </a:prstGeom>
          <a:ln w="12700">
            <a:miter lim="400000"/>
          </a:ln>
        </p:spPr>
      </p:pic>
    </p:spTree>
    <p:extLst>
      <p:ext uri="{BB962C8B-B14F-4D97-AF65-F5344CB8AC3E}">
        <p14:creationId xmlns:p14="http://schemas.microsoft.com/office/powerpoint/2010/main" val="3976902866"/>
      </p:ext>
    </p:extLst>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type="tx">
  <p:cSld name="1_Cover Slide">
    <p:bg>
      <p:bgPr>
        <a:gradFill flip="none" rotWithShape="1">
          <a:gsLst>
            <a:gs pos="0">
              <a:schemeClr val="accent2"/>
            </a:gs>
            <a:gs pos="100000">
              <a:srgbClr val="000000"/>
            </a:gs>
          </a:gsLst>
          <a:lin ang="0" scaled="0"/>
        </a:gradFill>
        <a:effectLst/>
      </p:bgPr>
    </p:bg>
    <p:spTree>
      <p:nvGrpSpPr>
        <p:cNvPr id="1" name=""/>
        <p:cNvGrpSpPr/>
        <p:nvPr/>
      </p:nvGrpSpPr>
      <p:grpSpPr>
        <a:xfrm>
          <a:off x="0" y="0"/>
          <a:ext cx="0" cy="0"/>
          <a:chOff x="0" y="0"/>
          <a:chExt cx="0" cy="0"/>
        </a:xfrm>
      </p:grpSpPr>
      <p:sp>
        <p:nvSpPr>
          <p:cNvPr id="335" name="Title Text"/>
          <p:cNvSpPr txBox="1">
            <a:spLocks noGrp="1"/>
          </p:cNvSpPr>
          <p:nvPr>
            <p:ph type="title"/>
          </p:nvPr>
        </p:nvSpPr>
        <p:spPr>
          <a:xfrm>
            <a:off x="228599" y="203780"/>
            <a:ext cx="4114802" cy="4479346"/>
          </a:xfrm>
          <a:prstGeom prst="rect">
            <a:avLst/>
          </a:prstGeom>
        </p:spPr>
        <p:txBody>
          <a:bodyPr>
            <a:normAutofit/>
          </a:bodyPr>
          <a:lstStyle/>
          <a:p>
            <a:r>
              <a:t>Title Text</a:t>
            </a:r>
          </a:p>
        </p:txBody>
      </p:sp>
      <p:pic>
        <p:nvPicPr>
          <p:cNvPr id="336" name="Picture 5" descr="Picture 5"/>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93810" y="241300"/>
            <a:ext cx="521590" cy="211455"/>
          </a:xfrm>
          <a:prstGeom prst="rect">
            <a:avLst/>
          </a:prstGeom>
          <a:ln w="12700">
            <a:miter lim="400000"/>
          </a:ln>
        </p:spPr>
      </p:pic>
      <p:pic>
        <p:nvPicPr>
          <p:cNvPr id="337" name="Picture 13" descr="Picture 13"/>
          <p:cNvPicPr>
            <a:picLocks noChangeAspect="1"/>
          </p:cNvPicPr>
          <p:nvPr/>
        </p:nvPicPr>
        <p:blipFill>
          <a:blip r:embed="rId3" cstate="email">
            <a:extLst>
              <a:ext uri="{28A0092B-C50C-407E-A947-70E740481C1C}">
                <a14:useLocalDpi xmlns:a14="http://schemas.microsoft.com/office/drawing/2010/main"/>
              </a:ext>
            </a:extLst>
          </a:blip>
          <a:srcRect/>
          <a:stretch>
            <a:fillRect/>
          </a:stretch>
        </p:blipFill>
        <p:spPr>
          <a:xfrm>
            <a:off x="7410746" y="4604932"/>
            <a:ext cx="1574104" cy="398968"/>
          </a:xfrm>
          <a:prstGeom prst="rect">
            <a:avLst/>
          </a:prstGeom>
          <a:ln w="12700">
            <a:miter lim="400000"/>
          </a:ln>
        </p:spPr>
      </p:pic>
      <p:pic>
        <p:nvPicPr>
          <p:cNvPr id="338" name="BCK_PEG_[01].png" descr="BCK_PEG_[01].png"/>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97298" y="1621623"/>
            <a:ext cx="2149405" cy="1900254"/>
          </a:xfrm>
          <a:prstGeom prst="rect">
            <a:avLst/>
          </a:prstGeom>
          <a:ln w="12700">
            <a:miter lim="400000"/>
          </a:ln>
        </p:spPr>
      </p:pic>
      <p:sp>
        <p:nvSpPr>
          <p:cNvPr id="339"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513119942"/>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5187462" cy="4520805"/>
          </a:xfrm>
        </p:spPr>
        <p:txBody>
          <a:bodyPr/>
          <a:lstStyle>
            <a:lvl1pPr marL="117475" indent="-117475">
              <a:tabLst/>
              <a:defRPr>
                <a:solidFill>
                  <a:schemeClr val="bg2"/>
                </a:solidFill>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solidFill>
                  <a:schemeClr val="bg2"/>
                </a:solidFill>
              </a:defRPr>
            </a:lvl1pPr>
          </a:lstStyle>
          <a:p>
            <a:fld id="{D0BE6F14-FF48-0F4F-A8AA-2E3F25371E4A}" type="slidenum">
              <a:rPr lang="en-US" smtClean="0"/>
              <a:pPr/>
              <a:t>‹#›</a:t>
            </a:fld>
            <a:endParaRPr lang="en-US"/>
          </a:p>
        </p:txBody>
      </p:sp>
      <p:sp>
        <p:nvSpPr>
          <p:cNvPr id="5" name="Footer Placeholder 8">
            <a:extLst>
              <a:ext uri="{FF2B5EF4-FFF2-40B4-BE49-F238E27FC236}">
                <a16:creationId xmlns:a16="http://schemas.microsoft.com/office/drawing/2014/main" id="{DA295A26-7FE7-C84D-8C05-2C0A28CD7A70}"/>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419803860"/>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x">
  <p:cSld name="1_Divider">
    <p:bg>
      <p:bgPr>
        <a:solidFill>
          <a:schemeClr val="accent2"/>
        </a:solidFill>
        <a:effectLst/>
      </p:bgPr>
    </p:bg>
    <p:spTree>
      <p:nvGrpSpPr>
        <p:cNvPr id="1" name=""/>
        <p:cNvGrpSpPr/>
        <p:nvPr/>
      </p:nvGrpSpPr>
      <p:grpSpPr>
        <a:xfrm>
          <a:off x="0" y="0"/>
          <a:ext cx="0" cy="0"/>
          <a:chOff x="0" y="0"/>
          <a:chExt cx="0" cy="0"/>
        </a:xfrm>
      </p:grpSpPr>
      <p:sp>
        <p:nvSpPr>
          <p:cNvPr id="34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47" name="Title Text"/>
          <p:cNvSpPr txBox="1">
            <a:spLocks noGrp="1"/>
          </p:cNvSpPr>
          <p:nvPr>
            <p:ph type="title"/>
          </p:nvPr>
        </p:nvSpPr>
        <p:spPr>
          <a:xfrm>
            <a:off x="228600" y="201168"/>
            <a:ext cx="4114800" cy="4493753"/>
          </a:xfrm>
          <a:prstGeom prst="rect">
            <a:avLst/>
          </a:prstGeom>
        </p:spPr>
        <p:txBody>
          <a:bodyPr>
            <a:normAutofit/>
          </a:bodyPr>
          <a:lstStyle/>
          <a:p>
            <a:r>
              <a:t>Title Text</a:t>
            </a:r>
          </a:p>
        </p:txBody>
      </p:sp>
    </p:spTree>
    <p:extLst>
      <p:ext uri="{BB962C8B-B14F-4D97-AF65-F5344CB8AC3E}">
        <p14:creationId xmlns:p14="http://schemas.microsoft.com/office/powerpoint/2010/main" val="2106060476"/>
      </p:ext>
    </p:extLst>
  </p:cSld>
  <p:clrMapOvr>
    <a:masterClrMapping/>
  </p:clrMapOvr>
  <p:transition spd="med"/>
</p:sldLayout>
</file>

<file path=ppt/slideLayouts/slideLayout71.xml><?xml version="1.0" encoding="utf-8"?>
<p:sldLayout xmlns:a="http://schemas.openxmlformats.org/drawingml/2006/main" xmlns:r="http://schemas.openxmlformats.org/officeDocument/2006/relationships" xmlns:p="http://schemas.openxmlformats.org/presentationml/2006/main" type="tx">
  <p:cSld name="1_Divider (with page contents)">
    <p:bg>
      <p:bgPr>
        <a:solidFill>
          <a:schemeClr val="accent2"/>
        </a:solidFill>
        <a:effectLst/>
      </p:bgPr>
    </p:bg>
    <p:spTree>
      <p:nvGrpSpPr>
        <p:cNvPr id="1" name=""/>
        <p:cNvGrpSpPr/>
        <p:nvPr/>
      </p:nvGrpSpPr>
      <p:grpSpPr>
        <a:xfrm>
          <a:off x="0" y="0"/>
          <a:ext cx="0" cy="0"/>
          <a:chOff x="0" y="0"/>
          <a:chExt cx="0" cy="0"/>
        </a:xfrm>
      </p:grpSpPr>
      <p:sp>
        <p:nvSpPr>
          <p:cNvPr id="354" name="Title Text"/>
          <p:cNvSpPr txBox="1">
            <a:spLocks noGrp="1"/>
          </p:cNvSpPr>
          <p:nvPr>
            <p:ph type="title"/>
          </p:nvPr>
        </p:nvSpPr>
        <p:spPr>
          <a:xfrm>
            <a:off x="228600" y="201168"/>
            <a:ext cx="4114800" cy="855726"/>
          </a:xfrm>
          <a:prstGeom prst="rect">
            <a:avLst/>
          </a:prstGeom>
        </p:spPr>
        <p:txBody>
          <a:bodyPr>
            <a:normAutofit/>
          </a:bodyPr>
          <a:lstStyle/>
          <a:p>
            <a:r>
              <a:t>Title Text</a:t>
            </a:r>
          </a:p>
        </p:txBody>
      </p:sp>
      <p:sp>
        <p:nvSpPr>
          <p:cNvPr id="35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56" name="Body Level One…"/>
          <p:cNvSpPr txBox="1">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200" algn="r"/>
              </a:tabLst>
            </a:lvl1pPr>
            <a:lvl2pPr>
              <a:spcBef>
                <a:spcPts val="0"/>
              </a:spcBef>
              <a:tabLst>
                <a:tab pos="4013200" algn="r"/>
              </a:tabLst>
            </a:lvl2pPr>
            <a:lvl3pPr>
              <a:spcBef>
                <a:spcPts val="0"/>
              </a:spcBef>
              <a:tabLst>
                <a:tab pos="4013200" algn="r"/>
              </a:tabLst>
            </a:lvl3pPr>
            <a:lvl4pPr>
              <a:spcBef>
                <a:spcPts val="0"/>
              </a:spcBef>
              <a:tabLst>
                <a:tab pos="4013200" algn="r"/>
              </a:tabLst>
            </a:lvl4pPr>
            <a:lvl5pPr>
              <a:spcBef>
                <a:spcPts val="0"/>
              </a:spcBef>
              <a:tabLst>
                <a:tab pos="4013200" algn="r"/>
              </a:tabLst>
            </a:lvl5pPr>
          </a:lstStyle>
          <a:p>
            <a:r>
              <a:t>Body Level One</a:t>
            </a:r>
          </a:p>
          <a:p>
            <a:pPr lvl="1"/>
            <a:r>
              <a:t>Body Level Two</a:t>
            </a:r>
          </a:p>
          <a:p>
            <a:pPr lvl="2"/>
            <a:r>
              <a:t>Body Level Three</a:t>
            </a:r>
          </a:p>
          <a:p>
            <a:pPr lvl="3"/>
            <a:r>
              <a:t>Body Level Four</a:t>
            </a:r>
          </a:p>
          <a:p>
            <a:pPr lvl="4"/>
            <a:r>
              <a:t>Body Level Five</a:t>
            </a:r>
          </a:p>
        </p:txBody>
      </p:sp>
      <p:sp>
        <p:nvSpPr>
          <p:cNvPr id="357" name="Text Placeholder 6"/>
          <p:cNvSpPr>
            <a:spLocks noGrp="1"/>
          </p:cNvSpPr>
          <p:nvPr>
            <p:ph type="body" sz="half" idx="13"/>
          </p:nvPr>
        </p:nvSpPr>
        <p:spPr>
          <a:xfrm>
            <a:off x="4800600" y="1123950"/>
            <a:ext cx="4114800" cy="3584448"/>
          </a:xfrm>
          <a:prstGeom prst="rect">
            <a:avLst/>
          </a:prstGeom>
        </p:spPr>
        <p:txBody>
          <a:bodyPr>
            <a:normAutofit/>
          </a:bodyPr>
          <a:lstStyle/>
          <a:p>
            <a:pPr>
              <a:tabLst>
                <a:tab pos="4013200" algn="r"/>
              </a:tabLst>
            </a:pPr>
            <a:endParaRPr/>
          </a:p>
        </p:txBody>
      </p:sp>
    </p:spTree>
    <p:extLst>
      <p:ext uri="{BB962C8B-B14F-4D97-AF65-F5344CB8AC3E}">
        <p14:creationId xmlns:p14="http://schemas.microsoft.com/office/powerpoint/2010/main" val="2823050406"/>
      </p:ext>
    </p:extLst>
  </p:cSld>
  <p:clrMapOvr>
    <a:masterClrMapping/>
  </p:clrMapOvr>
  <p:transition spd="med"/>
</p:sldLayout>
</file>

<file path=ppt/slideLayouts/slideLayout72.xml><?xml version="1.0" encoding="utf-8"?>
<p:sldLayout xmlns:a="http://schemas.openxmlformats.org/drawingml/2006/main" xmlns:r="http://schemas.openxmlformats.org/officeDocument/2006/relationships" xmlns:p="http://schemas.openxmlformats.org/presentationml/2006/main" type="tx">
  <p:cSld name="1_fact, number">
    <p:bg>
      <p:bgPr>
        <a:solidFill>
          <a:schemeClr val="accent2"/>
        </a:solidFill>
        <a:effectLst/>
      </p:bgPr>
    </p:bg>
    <p:spTree>
      <p:nvGrpSpPr>
        <p:cNvPr id="1" name=""/>
        <p:cNvGrpSpPr/>
        <p:nvPr/>
      </p:nvGrpSpPr>
      <p:grpSpPr>
        <a:xfrm>
          <a:off x="0" y="0"/>
          <a:ext cx="0" cy="0"/>
          <a:chOff x="0" y="0"/>
          <a:chExt cx="0" cy="0"/>
        </a:xfrm>
      </p:grpSpPr>
      <p:sp>
        <p:nvSpPr>
          <p:cNvPr id="364" name="Title Text"/>
          <p:cNvSpPr txBox="1">
            <a:spLocks noGrp="1"/>
          </p:cNvSpPr>
          <p:nvPr>
            <p:ph type="title"/>
          </p:nvPr>
        </p:nvSpPr>
        <p:spPr>
          <a:xfrm>
            <a:off x="228600" y="210311"/>
            <a:ext cx="4114800" cy="1003809"/>
          </a:xfrm>
          <a:prstGeom prst="rect">
            <a:avLst/>
          </a:prstGeom>
        </p:spPr>
        <p:txBody>
          <a:bodyPr>
            <a:normAutofit/>
          </a:bodyPr>
          <a:lstStyle>
            <a:lvl1pPr>
              <a:defRPr sz="1600"/>
            </a:lvl1pPr>
          </a:lstStyle>
          <a:p>
            <a:r>
              <a:t>Title Text</a:t>
            </a:r>
          </a:p>
        </p:txBody>
      </p:sp>
      <p:sp>
        <p:nvSpPr>
          <p:cNvPr id="3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66" name="Body Level One…"/>
          <p:cNvSpPr txBox="1">
            <a:spLocks noGrp="1"/>
          </p:cNvSpPr>
          <p:nvPr>
            <p:ph type="body" sz="half" idx="1"/>
          </p:nvPr>
        </p:nvSpPr>
        <p:spPr>
          <a:xfrm>
            <a:off x="228600" y="1511555"/>
            <a:ext cx="4114800" cy="3108961"/>
          </a:xfrm>
          <a:prstGeom prst="rect">
            <a:avLst/>
          </a:prstGeom>
        </p:spPr>
        <p:txBody>
          <a:bodyPr>
            <a:normAutofit/>
          </a:bodyPr>
          <a:lstStyle>
            <a:lvl1pPr>
              <a:lnSpc>
                <a:spcPct val="90000"/>
              </a:lnSpc>
              <a:spcBef>
                <a:spcPts val="0"/>
              </a:spcBef>
              <a:defRPr sz="9600" b="1"/>
            </a:lvl1pPr>
            <a:lvl2pPr marL="1186546" indent="-1186546">
              <a:lnSpc>
                <a:spcPct val="90000"/>
              </a:lnSpc>
              <a:spcBef>
                <a:spcPts val="0"/>
              </a:spcBef>
              <a:defRPr sz="9600" b="1"/>
            </a:lvl2pPr>
            <a:lvl3pPr marL="1410383" indent="-1186546">
              <a:lnSpc>
                <a:spcPct val="90000"/>
              </a:lnSpc>
              <a:spcBef>
                <a:spcPts val="0"/>
              </a:spcBef>
              <a:defRPr sz="9600" b="1"/>
            </a:lvl3pPr>
            <a:lvl4pPr marL="1611085" indent="-1153885">
              <a:lnSpc>
                <a:spcPct val="90000"/>
              </a:lnSpc>
              <a:spcBef>
                <a:spcPts val="0"/>
              </a:spcBef>
              <a:defRPr sz="9600" b="1"/>
            </a:lvl4pPr>
            <a:lvl5pPr marL="1816783" indent="-1186546">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628131042"/>
      </p:ext>
    </p:extLst>
  </p:cSld>
  <p:clrMapOvr>
    <a:masterClrMapping/>
  </p:clrMapOvr>
  <p:transition spd="med"/>
</p:sldLayout>
</file>

<file path=ppt/slideLayouts/slideLayout73.xml><?xml version="1.0" encoding="utf-8"?>
<p:sldLayout xmlns:a="http://schemas.openxmlformats.org/drawingml/2006/main" xmlns:r="http://schemas.openxmlformats.org/officeDocument/2006/relationships" xmlns:p="http://schemas.openxmlformats.org/presentationml/2006/main" type="tx">
  <p:cSld name="1_fact, number, half-image (bleeds)">
    <p:bg>
      <p:bgPr>
        <a:solidFill>
          <a:schemeClr val="accent2"/>
        </a:solidFill>
        <a:effectLst/>
      </p:bgPr>
    </p:bg>
    <p:spTree>
      <p:nvGrpSpPr>
        <p:cNvPr id="1" name=""/>
        <p:cNvGrpSpPr/>
        <p:nvPr/>
      </p:nvGrpSpPr>
      <p:grpSpPr>
        <a:xfrm>
          <a:off x="0" y="0"/>
          <a:ext cx="0" cy="0"/>
          <a:chOff x="0" y="0"/>
          <a:chExt cx="0" cy="0"/>
        </a:xfrm>
      </p:grpSpPr>
      <p:sp>
        <p:nvSpPr>
          <p:cNvPr id="373" name="Title Text"/>
          <p:cNvSpPr txBox="1">
            <a:spLocks noGrp="1"/>
          </p:cNvSpPr>
          <p:nvPr>
            <p:ph type="title"/>
          </p:nvPr>
        </p:nvSpPr>
        <p:spPr>
          <a:xfrm>
            <a:off x="228600" y="210311"/>
            <a:ext cx="4114800" cy="1003809"/>
          </a:xfrm>
          <a:prstGeom prst="rect">
            <a:avLst/>
          </a:prstGeom>
        </p:spPr>
        <p:txBody>
          <a:bodyPr>
            <a:normAutofit/>
          </a:bodyPr>
          <a:lstStyle>
            <a:lvl1pPr>
              <a:defRPr sz="1600"/>
            </a:lvl1pPr>
          </a:lstStyle>
          <a:p>
            <a:r>
              <a:t>Title Text</a:t>
            </a:r>
          </a:p>
        </p:txBody>
      </p:sp>
      <p:sp>
        <p:nvSpPr>
          <p:cNvPr id="3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75" name="Body Level One…"/>
          <p:cNvSpPr txBox="1">
            <a:spLocks noGrp="1"/>
          </p:cNvSpPr>
          <p:nvPr>
            <p:ph type="body" sz="half" idx="1"/>
          </p:nvPr>
        </p:nvSpPr>
        <p:spPr>
          <a:xfrm>
            <a:off x="228600" y="1511555"/>
            <a:ext cx="4114800" cy="3108961"/>
          </a:xfrm>
          <a:prstGeom prst="rect">
            <a:avLst/>
          </a:prstGeom>
        </p:spPr>
        <p:txBody>
          <a:bodyPr>
            <a:normAutofit/>
          </a:bodyPr>
          <a:lstStyle>
            <a:lvl1pPr>
              <a:lnSpc>
                <a:spcPct val="90000"/>
              </a:lnSpc>
              <a:spcBef>
                <a:spcPts val="0"/>
              </a:spcBef>
              <a:defRPr sz="9600" b="1"/>
            </a:lvl1pPr>
            <a:lvl2pPr marL="1186546" indent="-1186546">
              <a:lnSpc>
                <a:spcPct val="90000"/>
              </a:lnSpc>
              <a:spcBef>
                <a:spcPts val="0"/>
              </a:spcBef>
              <a:defRPr sz="9600" b="1"/>
            </a:lvl2pPr>
            <a:lvl3pPr marL="1410383" indent="-1186546">
              <a:lnSpc>
                <a:spcPct val="90000"/>
              </a:lnSpc>
              <a:spcBef>
                <a:spcPts val="0"/>
              </a:spcBef>
              <a:defRPr sz="9600" b="1"/>
            </a:lvl3pPr>
            <a:lvl4pPr marL="1611085" indent="-1153885">
              <a:lnSpc>
                <a:spcPct val="90000"/>
              </a:lnSpc>
              <a:spcBef>
                <a:spcPts val="0"/>
              </a:spcBef>
              <a:defRPr sz="9600" b="1"/>
            </a:lvl4pPr>
            <a:lvl5pPr marL="1816783" indent="-1186546">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
        <p:nvSpPr>
          <p:cNvPr id="376" name="Picture Placeholder 5"/>
          <p:cNvSpPr>
            <a:spLocks noGrp="1"/>
          </p:cNvSpPr>
          <p:nvPr>
            <p:ph type="pic" idx="13"/>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2777107013"/>
      </p:ext>
    </p:extLst>
  </p:cSld>
  <p:clrMapOvr>
    <a:masterClrMapping/>
  </p:clrMapOvr>
  <p:transition spd="med"/>
</p:sldLayout>
</file>

<file path=ppt/slideLayouts/slideLayout74.xml><?xml version="1.0" encoding="utf-8"?>
<p:sldLayout xmlns:a="http://schemas.openxmlformats.org/drawingml/2006/main" xmlns:r="http://schemas.openxmlformats.org/officeDocument/2006/relationships" xmlns:p="http://schemas.openxmlformats.org/presentationml/2006/main" type="tx">
  <p:cSld name="1_big text">
    <p:bg>
      <p:bgPr>
        <a:solidFill>
          <a:schemeClr val="accent2"/>
        </a:solidFill>
        <a:effectLst/>
      </p:bgPr>
    </p:bg>
    <p:spTree>
      <p:nvGrpSpPr>
        <p:cNvPr id="1" name=""/>
        <p:cNvGrpSpPr/>
        <p:nvPr/>
      </p:nvGrpSpPr>
      <p:grpSpPr>
        <a:xfrm>
          <a:off x="0" y="0"/>
          <a:ext cx="0" cy="0"/>
          <a:chOff x="0" y="0"/>
          <a:chExt cx="0" cy="0"/>
        </a:xfrm>
      </p:grpSpPr>
      <p:sp>
        <p:nvSpPr>
          <p:cNvPr id="383" name="Title Text"/>
          <p:cNvSpPr txBox="1">
            <a:spLocks noGrp="1"/>
          </p:cNvSpPr>
          <p:nvPr>
            <p:ph type="title"/>
          </p:nvPr>
        </p:nvSpPr>
        <p:spPr>
          <a:xfrm>
            <a:off x="228600" y="265175"/>
            <a:ext cx="8686800" cy="4473576"/>
          </a:xfrm>
          <a:prstGeom prst="rect">
            <a:avLst/>
          </a:prstGeom>
        </p:spPr>
        <p:txBody>
          <a:bodyPr>
            <a:normAutofit/>
          </a:bodyPr>
          <a:lstStyle>
            <a:lvl1pPr>
              <a:defRPr sz="9600" b="1"/>
            </a:lvl1pPr>
          </a:lstStyle>
          <a:p>
            <a:r>
              <a:t>Title Text</a:t>
            </a:r>
          </a:p>
        </p:txBody>
      </p:sp>
      <p:sp>
        <p:nvSpPr>
          <p:cNvPr id="3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711769033"/>
      </p:ext>
    </p:extLst>
  </p:cSld>
  <p:clrMapOvr>
    <a:masterClrMapping/>
  </p:clrMapOvr>
  <p:transition spd="med"/>
</p:sldLayout>
</file>

<file path=ppt/slideLayouts/slideLayout75.xml><?xml version="1.0" encoding="utf-8"?>
<p:sldLayout xmlns:a="http://schemas.openxmlformats.org/drawingml/2006/main" xmlns:r="http://schemas.openxmlformats.org/officeDocument/2006/relationships" xmlns:p="http://schemas.openxmlformats.org/presentationml/2006/main" type="tx">
  <p:cSld name="1_quote">
    <p:bg>
      <p:bgPr>
        <a:solidFill>
          <a:schemeClr val="accent2"/>
        </a:solidFill>
        <a:effectLst/>
      </p:bgPr>
    </p:bg>
    <p:spTree>
      <p:nvGrpSpPr>
        <p:cNvPr id="1" name=""/>
        <p:cNvGrpSpPr/>
        <p:nvPr/>
      </p:nvGrpSpPr>
      <p:grpSpPr>
        <a:xfrm>
          <a:off x="0" y="0"/>
          <a:ext cx="0" cy="0"/>
          <a:chOff x="0" y="0"/>
          <a:chExt cx="0" cy="0"/>
        </a:xfrm>
      </p:grpSpPr>
      <p:sp>
        <p:nvSpPr>
          <p:cNvPr id="391" name="Title Text"/>
          <p:cNvSpPr txBox="1">
            <a:spLocks noGrp="1"/>
          </p:cNvSpPr>
          <p:nvPr>
            <p:ph type="title"/>
          </p:nvPr>
        </p:nvSpPr>
        <p:spPr>
          <a:xfrm>
            <a:off x="228600" y="201168"/>
            <a:ext cx="5187463" cy="4520806"/>
          </a:xfrm>
          <a:prstGeom prst="rect">
            <a:avLst/>
          </a:prstGeom>
        </p:spPr>
        <p:txBody>
          <a:bodyPr>
            <a:normAutofit/>
          </a:bodyPr>
          <a:lstStyle>
            <a:lvl1pPr marL="117475" indent="-117475"/>
          </a:lstStyle>
          <a:p>
            <a:r>
              <a:t>Title Text</a:t>
            </a:r>
          </a:p>
        </p:txBody>
      </p:sp>
      <p:sp>
        <p:nvSpPr>
          <p:cNvPr id="3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76513422"/>
      </p:ext>
    </p:extLst>
  </p:cSld>
  <p:clrMapOvr>
    <a:masterClrMapping/>
  </p:clrMapOvr>
  <p:transition spd="med"/>
</p:sldLayout>
</file>

<file path=ppt/slideLayouts/slideLayout76.xml><?xml version="1.0" encoding="utf-8"?>
<p:sldLayout xmlns:a="http://schemas.openxmlformats.org/drawingml/2006/main" xmlns:r="http://schemas.openxmlformats.org/officeDocument/2006/relationships" xmlns:p="http://schemas.openxmlformats.org/presentationml/2006/main" type="tx">
  <p:cSld name="1_section, title, text">
    <p:bg>
      <p:bgPr>
        <a:solidFill>
          <a:schemeClr val="accent2"/>
        </a:solidFill>
        <a:effectLst/>
      </p:bgPr>
    </p:bg>
    <p:spTree>
      <p:nvGrpSpPr>
        <p:cNvPr id="1" name=""/>
        <p:cNvGrpSpPr/>
        <p:nvPr/>
      </p:nvGrpSpPr>
      <p:grpSpPr>
        <a:xfrm>
          <a:off x="0" y="0"/>
          <a:ext cx="0" cy="0"/>
          <a:chOff x="0" y="0"/>
          <a:chExt cx="0" cy="0"/>
        </a:xfrm>
      </p:grpSpPr>
      <p:sp>
        <p:nvSpPr>
          <p:cNvPr id="399" name="Title Text"/>
          <p:cNvSpPr txBox="1">
            <a:spLocks noGrp="1"/>
          </p:cNvSpPr>
          <p:nvPr>
            <p:ph type="title"/>
          </p:nvPr>
        </p:nvSpPr>
        <p:spPr>
          <a:xfrm>
            <a:off x="228600" y="411480"/>
            <a:ext cx="4114800" cy="4328051"/>
          </a:xfrm>
          <a:prstGeom prst="rect">
            <a:avLst/>
          </a:prstGeom>
        </p:spPr>
        <p:txBody>
          <a:bodyPr>
            <a:normAutofit/>
          </a:bodyPr>
          <a:lstStyle/>
          <a:p>
            <a:r>
              <a:t>Title Text</a:t>
            </a:r>
          </a:p>
        </p:txBody>
      </p:sp>
      <p:sp>
        <p:nvSpPr>
          <p:cNvPr id="40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01" name="Body Level One…"/>
          <p:cNvSpPr txBox="1">
            <a:spLocks noGrp="1"/>
          </p:cNvSpPr>
          <p:nvPr>
            <p:ph type="body" sz="half" idx="1"/>
          </p:nvPr>
        </p:nvSpPr>
        <p:spPr>
          <a:xfrm>
            <a:off x="4800600" y="493776"/>
            <a:ext cx="4114800" cy="419973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402" name="Text Placeholder 11"/>
          <p:cNvSpPr>
            <a:spLocks noGrp="1"/>
          </p:cNvSpPr>
          <p:nvPr>
            <p:ph type="body" sz="quarter" idx="13"/>
          </p:nvPr>
        </p:nvSpPr>
        <p:spPr>
          <a:xfrm>
            <a:off x="228600" y="200562"/>
            <a:ext cx="4114800" cy="300039"/>
          </a:xfrm>
          <a:prstGeom prst="rect">
            <a:avLst/>
          </a:prstGeom>
        </p:spPr>
        <p:txBody>
          <a:bodyPr>
            <a:normAutofit/>
          </a:bodyPr>
          <a:lstStyle/>
          <a:p>
            <a:pPr>
              <a:defRPr sz="1100"/>
            </a:pPr>
            <a:endParaRPr/>
          </a:p>
        </p:txBody>
      </p:sp>
    </p:spTree>
    <p:extLst>
      <p:ext uri="{BB962C8B-B14F-4D97-AF65-F5344CB8AC3E}">
        <p14:creationId xmlns:p14="http://schemas.microsoft.com/office/powerpoint/2010/main" val="1003893329"/>
      </p:ext>
    </p:extLst>
  </p:cSld>
  <p:clrMapOvr>
    <a:masterClrMapping/>
  </p:clrMapOvr>
  <p:transition spd="med"/>
</p:sldLayout>
</file>

<file path=ppt/slideLayouts/slideLayout77.xml><?xml version="1.0" encoding="utf-8"?>
<p:sldLayout xmlns:a="http://schemas.openxmlformats.org/drawingml/2006/main" xmlns:r="http://schemas.openxmlformats.org/officeDocument/2006/relationships" xmlns:p="http://schemas.openxmlformats.org/presentationml/2006/main" type="tx">
  <p:cSld name="1_title, text (two columns)">
    <p:bg>
      <p:bgPr>
        <a:solidFill>
          <a:schemeClr val="accent2"/>
        </a:solidFill>
        <a:effectLst/>
      </p:bgPr>
    </p:bg>
    <p:spTree>
      <p:nvGrpSpPr>
        <p:cNvPr id="1" name=""/>
        <p:cNvGrpSpPr/>
        <p:nvPr/>
      </p:nvGrpSpPr>
      <p:grpSpPr>
        <a:xfrm>
          <a:off x="0" y="0"/>
          <a:ext cx="0" cy="0"/>
          <a:chOff x="0" y="0"/>
          <a:chExt cx="0" cy="0"/>
        </a:xfrm>
      </p:grpSpPr>
      <p:sp>
        <p:nvSpPr>
          <p:cNvPr id="409" name="Title Text"/>
          <p:cNvSpPr txBox="1">
            <a:spLocks noGrp="1"/>
          </p:cNvSpPr>
          <p:nvPr>
            <p:ph type="title"/>
          </p:nvPr>
        </p:nvSpPr>
        <p:spPr>
          <a:xfrm>
            <a:off x="228600" y="201168"/>
            <a:ext cx="4114800" cy="959359"/>
          </a:xfrm>
          <a:prstGeom prst="rect">
            <a:avLst/>
          </a:prstGeom>
        </p:spPr>
        <p:txBody>
          <a:bodyPr>
            <a:normAutofit/>
          </a:bodyPr>
          <a:lstStyle/>
          <a:p>
            <a:r>
              <a:t>Title Text</a:t>
            </a:r>
          </a:p>
        </p:txBody>
      </p:sp>
      <p:sp>
        <p:nvSpPr>
          <p:cNvPr id="4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11" name="Body Level One…"/>
          <p:cNvSpPr txBox="1">
            <a:spLocks noGrp="1"/>
          </p:cNvSpPr>
          <p:nvPr>
            <p:ph type="body" sz="half" idx="1"/>
          </p:nvPr>
        </p:nvSpPr>
        <p:spPr>
          <a:xfrm>
            <a:off x="228600" y="1124711"/>
            <a:ext cx="4114800" cy="3585847"/>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412" name="Text Placeholder 9"/>
          <p:cNvSpPr>
            <a:spLocks noGrp="1"/>
          </p:cNvSpPr>
          <p:nvPr>
            <p:ph type="body" sz="half" idx="13"/>
          </p:nvPr>
        </p:nvSpPr>
        <p:spPr>
          <a:xfrm>
            <a:off x="4800600" y="1124711"/>
            <a:ext cx="4114800" cy="3585847"/>
          </a:xfrm>
          <a:prstGeom prst="rect">
            <a:avLst/>
          </a:prstGeom>
        </p:spPr>
        <p:txBody>
          <a:bodyPr>
            <a:normAutofit/>
          </a:bodyPr>
          <a:lstStyle/>
          <a:p>
            <a:pPr>
              <a:spcBef>
                <a:spcPts val="0"/>
              </a:spcBef>
            </a:pPr>
            <a:endParaRPr/>
          </a:p>
        </p:txBody>
      </p:sp>
    </p:spTree>
    <p:extLst>
      <p:ext uri="{BB962C8B-B14F-4D97-AF65-F5344CB8AC3E}">
        <p14:creationId xmlns:p14="http://schemas.microsoft.com/office/powerpoint/2010/main" val="3055011822"/>
      </p:ext>
    </p:extLst>
  </p:cSld>
  <p:clrMapOvr>
    <a:masterClrMapping/>
  </p:clrMapOvr>
  <p:transition spd="med"/>
</p:sldLayout>
</file>

<file path=ppt/slideLayouts/slideLayout78.xml><?xml version="1.0" encoding="utf-8"?>
<p:sldLayout xmlns:a="http://schemas.openxmlformats.org/drawingml/2006/main" xmlns:r="http://schemas.openxmlformats.org/officeDocument/2006/relationships" xmlns:p="http://schemas.openxmlformats.org/presentationml/2006/main" type="tx">
  <p:cSld name="1_section, title, text (two columns)">
    <p:bg>
      <p:bgPr>
        <a:solidFill>
          <a:schemeClr val="accent2"/>
        </a:solidFill>
        <a:effectLst/>
      </p:bgPr>
    </p:bg>
    <p:spTree>
      <p:nvGrpSpPr>
        <p:cNvPr id="1" name=""/>
        <p:cNvGrpSpPr/>
        <p:nvPr/>
      </p:nvGrpSpPr>
      <p:grpSpPr>
        <a:xfrm>
          <a:off x="0" y="0"/>
          <a:ext cx="0" cy="0"/>
          <a:chOff x="0" y="0"/>
          <a:chExt cx="0" cy="0"/>
        </a:xfrm>
      </p:grpSpPr>
      <p:sp>
        <p:nvSpPr>
          <p:cNvPr id="419" name="Title Text"/>
          <p:cNvSpPr txBox="1">
            <a:spLocks noGrp="1"/>
          </p:cNvSpPr>
          <p:nvPr>
            <p:ph type="title"/>
          </p:nvPr>
        </p:nvSpPr>
        <p:spPr>
          <a:xfrm>
            <a:off x="228600" y="411480"/>
            <a:ext cx="6400800" cy="640081"/>
          </a:xfrm>
          <a:prstGeom prst="rect">
            <a:avLst/>
          </a:prstGeom>
        </p:spPr>
        <p:txBody>
          <a:bodyPr>
            <a:normAutofit/>
          </a:bodyPr>
          <a:lstStyle/>
          <a:p>
            <a:r>
              <a:t>Title Text</a:t>
            </a:r>
          </a:p>
        </p:txBody>
      </p:sp>
      <p:sp>
        <p:nvSpPr>
          <p:cNvPr id="4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21" name="Body Level One…"/>
          <p:cNvSpPr txBox="1">
            <a:spLocks noGrp="1"/>
          </p:cNvSpPr>
          <p:nvPr>
            <p:ph type="body" sz="half" idx="1"/>
          </p:nvPr>
        </p:nvSpPr>
        <p:spPr>
          <a:xfrm>
            <a:off x="4800600" y="1093469"/>
            <a:ext cx="4114800" cy="3589658"/>
          </a:xfrm>
          <a:prstGeom prst="rect">
            <a:avLst/>
          </a:prstGeom>
        </p:spPr>
        <p:txBody>
          <a:bodyPr>
            <a:normAutofit/>
          </a:bodyPr>
          <a:lstStyle>
            <a:lvl1pPr>
              <a:defRPr sz="1600"/>
            </a:lvl1pPr>
            <a:lvl2pPr marL="197757" indent="-197757">
              <a:defRPr sz="1600"/>
            </a:lvl2pPr>
            <a:lvl3pPr marL="421594" indent="-197757">
              <a:defRPr sz="1600"/>
            </a:lvl3pPr>
            <a:lvl4pPr marL="649514" indent="-192314">
              <a:defRPr sz="1600"/>
            </a:lvl4pPr>
            <a:lvl5pPr marL="827994" indent="-197757">
              <a:defRPr sz="1600"/>
            </a:lvl5pPr>
          </a:lstStyle>
          <a:p>
            <a:r>
              <a:t>Body Level One</a:t>
            </a:r>
          </a:p>
          <a:p>
            <a:pPr lvl="1"/>
            <a:r>
              <a:t>Body Level Two</a:t>
            </a:r>
          </a:p>
          <a:p>
            <a:pPr lvl="2"/>
            <a:r>
              <a:t>Body Level Three</a:t>
            </a:r>
          </a:p>
          <a:p>
            <a:pPr lvl="3"/>
            <a:r>
              <a:t>Body Level Four</a:t>
            </a:r>
          </a:p>
          <a:p>
            <a:pPr lvl="4"/>
            <a:r>
              <a:t>Body Level Five</a:t>
            </a:r>
          </a:p>
        </p:txBody>
      </p:sp>
      <p:sp>
        <p:nvSpPr>
          <p:cNvPr id="422"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423" name="Text Placeholder 6"/>
          <p:cNvSpPr>
            <a:spLocks noGrp="1"/>
          </p:cNvSpPr>
          <p:nvPr>
            <p:ph type="body" sz="half" idx="14"/>
          </p:nvPr>
        </p:nvSpPr>
        <p:spPr>
          <a:xfrm>
            <a:off x="228600" y="1093470"/>
            <a:ext cx="4114800" cy="3589655"/>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1475137093"/>
      </p:ext>
    </p:extLst>
  </p:cSld>
  <p:clrMapOvr>
    <a:masterClrMapping/>
  </p:clrMapOvr>
  <p:transition spd="med"/>
</p:sldLayout>
</file>

<file path=ppt/slideLayouts/slideLayout79.xml><?xml version="1.0" encoding="utf-8"?>
<p:sldLayout xmlns:a="http://schemas.openxmlformats.org/drawingml/2006/main" xmlns:r="http://schemas.openxmlformats.org/officeDocument/2006/relationships" xmlns:p="http://schemas.openxmlformats.org/presentationml/2006/main" type="tx">
  <p:cSld name="1_title, text (two columns, different text sizes)">
    <p:bg>
      <p:bgPr>
        <a:solidFill>
          <a:schemeClr val="accent2"/>
        </a:solidFill>
        <a:effectLst/>
      </p:bgPr>
    </p:bg>
    <p:spTree>
      <p:nvGrpSpPr>
        <p:cNvPr id="1" name=""/>
        <p:cNvGrpSpPr/>
        <p:nvPr/>
      </p:nvGrpSpPr>
      <p:grpSpPr>
        <a:xfrm>
          <a:off x="0" y="0"/>
          <a:ext cx="0" cy="0"/>
          <a:chOff x="0" y="0"/>
          <a:chExt cx="0" cy="0"/>
        </a:xfrm>
      </p:grpSpPr>
      <p:sp>
        <p:nvSpPr>
          <p:cNvPr id="430" name="Title Text"/>
          <p:cNvSpPr txBox="1">
            <a:spLocks noGrp="1"/>
          </p:cNvSpPr>
          <p:nvPr>
            <p:ph type="title"/>
          </p:nvPr>
        </p:nvSpPr>
        <p:spPr>
          <a:xfrm>
            <a:off x="228600" y="201168"/>
            <a:ext cx="4114800" cy="502159"/>
          </a:xfrm>
          <a:prstGeom prst="rect">
            <a:avLst/>
          </a:prstGeom>
        </p:spPr>
        <p:txBody>
          <a:bodyPr>
            <a:normAutofit/>
          </a:bodyPr>
          <a:lstStyle/>
          <a:p>
            <a:r>
              <a:t>Title Text</a:t>
            </a:r>
          </a:p>
        </p:txBody>
      </p:sp>
      <p:sp>
        <p:nvSpPr>
          <p:cNvPr id="43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32" name="Body Level One…"/>
          <p:cNvSpPr txBox="1">
            <a:spLocks noGrp="1"/>
          </p:cNvSpPr>
          <p:nvPr>
            <p:ph type="body" sz="half" idx="1"/>
          </p:nvPr>
        </p:nvSpPr>
        <p:spPr>
          <a:xfrm>
            <a:off x="228600" y="995518"/>
            <a:ext cx="4114800" cy="3687608"/>
          </a:xfrm>
          <a:prstGeom prst="rect">
            <a:avLst/>
          </a:prstGeom>
        </p:spPr>
        <p:txBody>
          <a:bodyPr>
            <a:normAutofit/>
          </a:bodyPr>
          <a:lstStyle>
            <a:lvl1pPr>
              <a:defRPr sz="2400"/>
            </a:lvl1pPr>
            <a:lvl2pPr marL="296636" indent="-296636">
              <a:defRPr sz="2400"/>
            </a:lvl2pPr>
            <a:lvl3pPr marL="520473" indent="-296636">
              <a:defRPr sz="2400"/>
            </a:lvl3pPr>
            <a:lvl4pPr marL="745671" indent="-288471">
              <a:defRPr sz="2400"/>
            </a:lvl4pPr>
            <a:lvl5pPr marL="926873" indent="-296636">
              <a:defRPr sz="24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097347156"/>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 title, text">
    <p:spTree>
      <p:nvGrpSpPr>
        <p:cNvPr id="1" name=""/>
        <p:cNvGrpSpPr/>
        <p:nvPr/>
      </p:nvGrpSpPr>
      <p:grpSpPr>
        <a:xfrm>
          <a:off x="0" y="0"/>
          <a:ext cx="0" cy="0"/>
          <a:chOff x="0" y="0"/>
          <a:chExt cx="0" cy="0"/>
        </a:xfrm>
      </p:grpSpPr>
      <p:sp>
        <p:nvSpPr>
          <p:cNvPr id="2" name="Title 1"/>
          <p:cNvSpPr>
            <a:spLocks noGrp="1"/>
          </p:cNvSpPr>
          <p:nvPr>
            <p:ph type="title"/>
          </p:nvPr>
        </p:nvSpPr>
        <p:spPr>
          <a:xfrm>
            <a:off x="228600" y="411480"/>
            <a:ext cx="4114800" cy="4328050"/>
          </a:xfrm>
        </p:spPr>
        <p:txBody>
          <a:bodyPr/>
          <a:lstStyle/>
          <a:p>
            <a:r>
              <a:rPr lang="en-US" dirty="0"/>
              <a:t>Click to edit Master title style</a:t>
            </a:r>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6" name="Text Placeholder 5"/>
          <p:cNvSpPr>
            <a:spLocks noGrp="1"/>
          </p:cNvSpPr>
          <p:nvPr>
            <p:ph type="body" sz="quarter" idx="12"/>
          </p:nvPr>
        </p:nvSpPr>
        <p:spPr>
          <a:xfrm>
            <a:off x="4800600" y="493776"/>
            <a:ext cx="4114800" cy="4199730"/>
          </a:xfrm>
        </p:spPr>
        <p:txBody>
          <a:bodyPr/>
          <a:lstStyle>
            <a:lvl1pPr>
              <a:spcBef>
                <a:spcPts val="1100"/>
              </a:spcBef>
              <a:spcAft>
                <a:spcPts val="0"/>
              </a:spcAft>
              <a:defRPr/>
            </a:lvl1pPr>
            <a:lvl2pPr>
              <a:spcBef>
                <a:spcPts val="1100"/>
              </a:spcBef>
              <a:defRPr/>
            </a:lvl2pPr>
            <a:lvl3pPr>
              <a:spcBef>
                <a:spcPts val="1100"/>
              </a:spcBef>
              <a:defRPr/>
            </a:lvl3pPr>
            <a:lvl4pPr>
              <a:spcBef>
                <a:spcPts val="1100"/>
              </a:spcBef>
              <a:defRPr/>
            </a:lvl4pPr>
            <a:lvl5pPr>
              <a:spcBef>
                <a:spcPts val="110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0563"/>
            <a:ext cx="4114800" cy="300037"/>
          </a:xfrm>
        </p:spPr>
        <p:txBody>
          <a:bodyPr/>
          <a:lstStyle>
            <a:lvl1pPr>
              <a:defRPr sz="1100"/>
            </a:lvl1pPr>
          </a:lstStyle>
          <a:p>
            <a:pPr lvl="0"/>
            <a:r>
              <a:rPr lang="en-US"/>
              <a:t>Click to edit Master text styles</a:t>
            </a:r>
          </a:p>
        </p:txBody>
      </p:sp>
      <p:sp>
        <p:nvSpPr>
          <p:cNvPr id="7" name="Footer Placeholder 8">
            <a:extLst>
              <a:ext uri="{FF2B5EF4-FFF2-40B4-BE49-F238E27FC236}">
                <a16:creationId xmlns:a16="http://schemas.microsoft.com/office/drawing/2014/main" id="{16256338-709E-D84C-B5D1-24B891E4D76C}"/>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15969462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1_section, title, text (four columns)">
    <p:bg>
      <p:bgPr>
        <a:solidFill>
          <a:schemeClr val="accent2"/>
        </a:solidFill>
        <a:effectLst/>
      </p:bgPr>
    </p:bg>
    <p:spTree>
      <p:nvGrpSpPr>
        <p:cNvPr id="1" name=""/>
        <p:cNvGrpSpPr/>
        <p:nvPr/>
      </p:nvGrpSpPr>
      <p:grpSpPr>
        <a:xfrm>
          <a:off x="0" y="0"/>
          <a:ext cx="0" cy="0"/>
          <a:chOff x="0" y="0"/>
          <a:chExt cx="0" cy="0"/>
        </a:xfrm>
      </p:grpSpPr>
      <p:sp>
        <p:nvSpPr>
          <p:cNvPr id="439" name="Title Text"/>
          <p:cNvSpPr txBox="1">
            <a:spLocks noGrp="1"/>
          </p:cNvSpPr>
          <p:nvPr>
            <p:ph type="title"/>
          </p:nvPr>
        </p:nvSpPr>
        <p:spPr>
          <a:xfrm>
            <a:off x="228600" y="411480"/>
            <a:ext cx="6400800" cy="640081"/>
          </a:xfrm>
          <a:prstGeom prst="rect">
            <a:avLst/>
          </a:prstGeom>
        </p:spPr>
        <p:txBody>
          <a:bodyPr>
            <a:normAutofit/>
          </a:bodyPr>
          <a:lstStyle/>
          <a:p>
            <a:r>
              <a:t>Title Text</a:t>
            </a:r>
          </a:p>
        </p:txBody>
      </p:sp>
      <p:sp>
        <p:nvSpPr>
          <p:cNvPr id="4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41" name="Body Level One…"/>
          <p:cNvSpPr txBox="1">
            <a:spLocks noGrp="1"/>
          </p:cNvSpPr>
          <p:nvPr>
            <p:ph type="body" sz="quarter" idx="1"/>
          </p:nvPr>
        </p:nvSpPr>
        <p:spPr>
          <a:xfrm>
            <a:off x="4800600" y="1093469"/>
            <a:ext cx="1828800" cy="3589655"/>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442"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443" name="Text Placeholder 6"/>
          <p:cNvSpPr>
            <a:spLocks noGrp="1"/>
          </p:cNvSpPr>
          <p:nvPr>
            <p:ph type="body" sz="quarter" idx="14"/>
          </p:nvPr>
        </p:nvSpPr>
        <p:spPr>
          <a:xfrm>
            <a:off x="228600" y="1093469"/>
            <a:ext cx="1828800" cy="3589655"/>
          </a:xfrm>
          <a:prstGeom prst="rect">
            <a:avLst/>
          </a:prstGeom>
        </p:spPr>
        <p:txBody>
          <a:bodyPr>
            <a:normAutofit/>
          </a:bodyPr>
          <a:lstStyle/>
          <a:p>
            <a:pPr>
              <a:defRPr sz="1600"/>
            </a:pPr>
            <a:endParaRPr/>
          </a:p>
        </p:txBody>
      </p:sp>
      <p:sp>
        <p:nvSpPr>
          <p:cNvPr id="444" name="Text Placeholder 7"/>
          <p:cNvSpPr>
            <a:spLocks noGrp="1"/>
          </p:cNvSpPr>
          <p:nvPr>
            <p:ph type="body" sz="quarter" idx="15"/>
          </p:nvPr>
        </p:nvSpPr>
        <p:spPr>
          <a:xfrm>
            <a:off x="2514600" y="1093469"/>
            <a:ext cx="1828800" cy="3589655"/>
          </a:xfrm>
          <a:prstGeom prst="rect">
            <a:avLst/>
          </a:prstGeom>
        </p:spPr>
        <p:txBody>
          <a:bodyPr>
            <a:normAutofit/>
          </a:bodyPr>
          <a:lstStyle/>
          <a:p>
            <a:pPr>
              <a:defRPr sz="1600"/>
            </a:pPr>
            <a:endParaRPr/>
          </a:p>
        </p:txBody>
      </p:sp>
      <p:sp>
        <p:nvSpPr>
          <p:cNvPr id="445" name="Text Placeholder 9"/>
          <p:cNvSpPr>
            <a:spLocks noGrp="1"/>
          </p:cNvSpPr>
          <p:nvPr>
            <p:ph type="body" sz="quarter" idx="16"/>
          </p:nvPr>
        </p:nvSpPr>
        <p:spPr>
          <a:xfrm>
            <a:off x="7086600" y="1093469"/>
            <a:ext cx="1828800" cy="3589655"/>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553372190"/>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type="tx">
  <p:cSld name="1_section, title, text, half-image">
    <p:bg>
      <p:bgPr>
        <a:solidFill>
          <a:schemeClr val="accent2"/>
        </a:solidFill>
        <a:effectLst/>
      </p:bgPr>
    </p:bg>
    <p:spTree>
      <p:nvGrpSpPr>
        <p:cNvPr id="1" name=""/>
        <p:cNvGrpSpPr/>
        <p:nvPr/>
      </p:nvGrpSpPr>
      <p:grpSpPr>
        <a:xfrm>
          <a:off x="0" y="0"/>
          <a:ext cx="0" cy="0"/>
          <a:chOff x="0" y="0"/>
          <a:chExt cx="0" cy="0"/>
        </a:xfrm>
      </p:grpSpPr>
      <p:sp>
        <p:nvSpPr>
          <p:cNvPr id="452"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453" name="Title Text"/>
          <p:cNvSpPr txBox="1">
            <a:spLocks noGrp="1"/>
          </p:cNvSpPr>
          <p:nvPr>
            <p:ph type="title"/>
          </p:nvPr>
        </p:nvSpPr>
        <p:spPr>
          <a:xfrm>
            <a:off x="228600" y="411480"/>
            <a:ext cx="4114800" cy="640081"/>
          </a:xfrm>
          <a:prstGeom prst="rect">
            <a:avLst/>
          </a:prstGeom>
        </p:spPr>
        <p:txBody>
          <a:bodyPr>
            <a:normAutofit/>
          </a:bodyPr>
          <a:lstStyle/>
          <a:p>
            <a:r>
              <a:t>Title Text</a:t>
            </a:r>
          </a:p>
        </p:txBody>
      </p:sp>
      <p:sp>
        <p:nvSpPr>
          <p:cNvPr id="45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55" name="Body Level One…"/>
          <p:cNvSpPr txBox="1">
            <a:spLocks noGrp="1"/>
          </p:cNvSpPr>
          <p:nvPr>
            <p:ph type="body" sz="quarter" idx="1"/>
          </p:nvPr>
        </p:nvSpPr>
        <p:spPr>
          <a:xfrm>
            <a:off x="228600" y="201168"/>
            <a:ext cx="4114800" cy="300037"/>
          </a:xfrm>
          <a:prstGeom prst="rect">
            <a:avLst/>
          </a:prstGeom>
        </p:spPr>
        <p:txBody>
          <a:bodyPr>
            <a:normAutofit/>
          </a:bodyPr>
          <a:lstStyle>
            <a:lvl1pPr>
              <a:defRPr sz="1100"/>
            </a:lvl1pPr>
            <a:lvl2pPr marL="135958" indent="-135958">
              <a:defRPr sz="1100"/>
            </a:lvl2pPr>
            <a:lvl3pPr marL="359795" indent="-135958">
              <a:defRPr sz="1100"/>
            </a:lvl3pPr>
            <a:lvl4pPr marL="589416" indent="-132216">
              <a:defRPr sz="1100"/>
            </a:lvl4pPr>
            <a:lvl5pPr marL="766195" indent="-135958">
              <a:defRPr sz="1100"/>
            </a:lvl5pPr>
          </a:lstStyle>
          <a:p>
            <a:r>
              <a:t>Body Level One</a:t>
            </a:r>
          </a:p>
          <a:p>
            <a:pPr lvl="1"/>
            <a:r>
              <a:t>Body Level Two</a:t>
            </a:r>
          </a:p>
          <a:p>
            <a:pPr lvl="2"/>
            <a:r>
              <a:t>Body Level Three</a:t>
            </a:r>
          </a:p>
          <a:p>
            <a:pPr lvl="3"/>
            <a:r>
              <a:t>Body Level Four</a:t>
            </a:r>
          </a:p>
          <a:p>
            <a:pPr lvl="4"/>
            <a:r>
              <a:t>Body Level Five</a:t>
            </a:r>
          </a:p>
        </p:txBody>
      </p:sp>
      <p:sp>
        <p:nvSpPr>
          <p:cNvPr id="456" name="Text Placeholder 6"/>
          <p:cNvSpPr>
            <a:spLocks noGrp="1"/>
          </p:cNvSpPr>
          <p:nvPr>
            <p:ph type="body" sz="half" idx="14"/>
          </p:nvPr>
        </p:nvSpPr>
        <p:spPr>
          <a:xfrm>
            <a:off x="228600" y="1097279"/>
            <a:ext cx="4114800" cy="3585847"/>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938207482"/>
      </p:ext>
    </p:extLst>
  </p:cSld>
  <p:clrMapOvr>
    <a:masterClrMapping/>
  </p:clrMapOvr>
  <p:transition spd="med"/>
</p:sldLayout>
</file>

<file path=ppt/slideLayouts/slideLayout82.xml><?xml version="1.0" encoding="utf-8"?>
<p:sldLayout xmlns:a="http://schemas.openxmlformats.org/drawingml/2006/main" xmlns:r="http://schemas.openxmlformats.org/officeDocument/2006/relationships" xmlns:p="http://schemas.openxmlformats.org/presentationml/2006/main" type="tx">
  <p:cSld name="1_section, title, text (two columns), half-image">
    <p:bg>
      <p:bgPr>
        <a:solidFill>
          <a:schemeClr val="accent2"/>
        </a:solidFill>
        <a:effectLst/>
      </p:bgPr>
    </p:bg>
    <p:spTree>
      <p:nvGrpSpPr>
        <p:cNvPr id="1" name=""/>
        <p:cNvGrpSpPr/>
        <p:nvPr/>
      </p:nvGrpSpPr>
      <p:grpSpPr>
        <a:xfrm>
          <a:off x="0" y="0"/>
          <a:ext cx="0" cy="0"/>
          <a:chOff x="0" y="0"/>
          <a:chExt cx="0" cy="0"/>
        </a:xfrm>
      </p:grpSpPr>
      <p:sp>
        <p:nvSpPr>
          <p:cNvPr id="463" name="Picture Placeholder 8"/>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464" name="Title Text"/>
          <p:cNvSpPr txBox="1">
            <a:spLocks noGrp="1"/>
          </p:cNvSpPr>
          <p:nvPr>
            <p:ph type="title"/>
          </p:nvPr>
        </p:nvSpPr>
        <p:spPr>
          <a:xfrm>
            <a:off x="228600" y="201168"/>
            <a:ext cx="4114800" cy="640081"/>
          </a:xfrm>
          <a:prstGeom prst="rect">
            <a:avLst/>
          </a:prstGeom>
        </p:spPr>
        <p:txBody>
          <a:bodyPr>
            <a:normAutofit/>
          </a:bodyPr>
          <a:lstStyle/>
          <a:p>
            <a:r>
              <a:t>Title Text</a:t>
            </a:r>
          </a:p>
        </p:txBody>
      </p:sp>
      <p:sp>
        <p:nvSpPr>
          <p:cNvPr id="46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66" name="Body Level One…"/>
          <p:cNvSpPr txBox="1">
            <a:spLocks noGrp="1"/>
          </p:cNvSpPr>
          <p:nvPr>
            <p:ph type="body" sz="quarter" idx="1"/>
          </p:nvPr>
        </p:nvSpPr>
        <p:spPr>
          <a:xfrm>
            <a:off x="228600" y="1097278"/>
            <a:ext cx="1828800" cy="3585847"/>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467" name="Text Placeholder 7"/>
          <p:cNvSpPr>
            <a:spLocks noGrp="1"/>
          </p:cNvSpPr>
          <p:nvPr>
            <p:ph type="body" sz="quarter" idx="14"/>
          </p:nvPr>
        </p:nvSpPr>
        <p:spPr>
          <a:xfrm>
            <a:off x="2514600" y="1097278"/>
            <a:ext cx="1828800" cy="3585846"/>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4232914442"/>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type="tx">
  <p:cSld name="1_section, title, text (two narrow columns)">
    <p:bg>
      <p:bgPr>
        <a:solidFill>
          <a:schemeClr val="accent2"/>
        </a:solidFill>
        <a:effectLst/>
      </p:bgPr>
    </p:bg>
    <p:spTree>
      <p:nvGrpSpPr>
        <p:cNvPr id="1" name=""/>
        <p:cNvGrpSpPr/>
        <p:nvPr/>
      </p:nvGrpSpPr>
      <p:grpSpPr>
        <a:xfrm>
          <a:off x="0" y="0"/>
          <a:ext cx="0" cy="0"/>
          <a:chOff x="0" y="0"/>
          <a:chExt cx="0" cy="0"/>
        </a:xfrm>
      </p:grpSpPr>
      <p:sp>
        <p:nvSpPr>
          <p:cNvPr id="474" name="Title Text"/>
          <p:cNvSpPr txBox="1">
            <a:spLocks noGrp="1"/>
          </p:cNvSpPr>
          <p:nvPr>
            <p:ph type="title"/>
          </p:nvPr>
        </p:nvSpPr>
        <p:spPr>
          <a:xfrm>
            <a:off x="228600" y="1033272"/>
            <a:ext cx="4114800" cy="3566160"/>
          </a:xfrm>
          <a:prstGeom prst="rect">
            <a:avLst/>
          </a:prstGeom>
        </p:spPr>
        <p:txBody>
          <a:bodyPr>
            <a:normAutofit/>
          </a:bodyPr>
          <a:lstStyle/>
          <a:p>
            <a:r>
              <a:t>Title Text</a:t>
            </a:r>
          </a:p>
        </p:txBody>
      </p:sp>
      <p:sp>
        <p:nvSpPr>
          <p:cNvPr id="47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76" name="Body Level One…"/>
          <p:cNvSpPr txBox="1">
            <a:spLocks noGrp="1"/>
          </p:cNvSpPr>
          <p:nvPr>
            <p:ph type="body" sz="quarter" idx="1"/>
          </p:nvPr>
        </p:nvSpPr>
        <p:spPr>
          <a:xfrm>
            <a:off x="4800600" y="1097280"/>
            <a:ext cx="1828800" cy="350144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477"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478" name="Text Placeholder 9"/>
          <p:cNvSpPr>
            <a:spLocks noGrp="1"/>
          </p:cNvSpPr>
          <p:nvPr>
            <p:ph type="body" sz="quarter" idx="14"/>
          </p:nvPr>
        </p:nvSpPr>
        <p:spPr>
          <a:xfrm>
            <a:off x="7086600" y="1097279"/>
            <a:ext cx="1828800" cy="3501447"/>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3538729695"/>
      </p:ext>
    </p:extLst>
  </p:cSld>
  <p:clrMapOvr>
    <a:masterClrMapping/>
  </p:clrMapOvr>
  <p:transition spd="med"/>
</p:sldLayout>
</file>

<file path=ppt/slideLayouts/slideLayout84.xml><?xml version="1.0" encoding="utf-8"?>
<p:sldLayout xmlns:a="http://schemas.openxmlformats.org/drawingml/2006/main" xmlns:r="http://schemas.openxmlformats.org/officeDocument/2006/relationships" xmlns:p="http://schemas.openxmlformats.org/presentationml/2006/main" type="tx">
  <p:cSld name="1_section, title, text (dark background)">
    <p:bg>
      <p:bgPr>
        <a:solidFill>
          <a:schemeClr val="accent2"/>
        </a:solidFill>
        <a:effectLst/>
      </p:bgPr>
    </p:bg>
    <p:spTree>
      <p:nvGrpSpPr>
        <p:cNvPr id="1" name=""/>
        <p:cNvGrpSpPr/>
        <p:nvPr/>
      </p:nvGrpSpPr>
      <p:grpSpPr>
        <a:xfrm>
          <a:off x="0" y="0"/>
          <a:ext cx="0" cy="0"/>
          <a:chOff x="0" y="0"/>
          <a:chExt cx="0" cy="0"/>
        </a:xfrm>
      </p:grpSpPr>
      <p:sp>
        <p:nvSpPr>
          <p:cNvPr id="485" name="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a:defRPr sz="1200">
                <a:solidFill>
                  <a:srgbClr val="FFFFFF"/>
                </a:solidFill>
                <a:latin typeface="Arial"/>
                <a:ea typeface="Arial"/>
                <a:cs typeface="Arial"/>
                <a:sym typeface="Arial"/>
              </a:defRPr>
            </a:pPr>
            <a:endParaRPr/>
          </a:p>
        </p:txBody>
      </p:sp>
      <p:sp>
        <p:nvSpPr>
          <p:cNvPr id="486" name="Title Text"/>
          <p:cNvSpPr txBox="1">
            <a:spLocks noGrp="1"/>
          </p:cNvSpPr>
          <p:nvPr>
            <p:ph type="title"/>
          </p:nvPr>
        </p:nvSpPr>
        <p:spPr>
          <a:xfrm>
            <a:off x="228600" y="1033272"/>
            <a:ext cx="4114800" cy="3566160"/>
          </a:xfrm>
          <a:prstGeom prst="rect">
            <a:avLst/>
          </a:prstGeom>
        </p:spPr>
        <p:txBody>
          <a:bodyPr>
            <a:normAutofit/>
          </a:bodyPr>
          <a:lstStyle/>
          <a:p>
            <a:r>
              <a:t>Title Text</a:t>
            </a:r>
          </a:p>
        </p:txBody>
      </p:sp>
      <p:sp>
        <p:nvSpPr>
          <p:cNvPr id="4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488" name="Body Level One…"/>
          <p:cNvSpPr txBox="1">
            <a:spLocks noGrp="1"/>
          </p:cNvSpPr>
          <p:nvPr>
            <p:ph type="body" sz="half" idx="1"/>
          </p:nvPr>
        </p:nvSpPr>
        <p:spPr>
          <a:xfrm>
            <a:off x="4800600" y="1124711"/>
            <a:ext cx="4114800" cy="3501447"/>
          </a:xfrm>
          <a:prstGeom prst="rect">
            <a:avLst/>
          </a:prstGeom>
        </p:spPr>
        <p:txBody>
          <a:bodyPr>
            <a:normAutofit/>
          </a:bodyPr>
          <a:lstStyle>
            <a:lvl2pPr marL="0" indent="0">
              <a:buSzTx/>
              <a:buNone/>
            </a:lvl2pPr>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
        <p:nvSpPr>
          <p:cNvPr id="489" name="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Tree>
    <p:extLst>
      <p:ext uri="{BB962C8B-B14F-4D97-AF65-F5344CB8AC3E}">
        <p14:creationId xmlns:p14="http://schemas.microsoft.com/office/powerpoint/2010/main" val="1638520253"/>
      </p:ext>
    </p:extLst>
  </p:cSld>
  <p:clrMapOvr>
    <a:masterClrMapping/>
  </p:clrMapOvr>
  <p:transition spd="med"/>
</p:sldLayout>
</file>

<file path=ppt/slideLayouts/slideLayout85.xml><?xml version="1.0" encoding="utf-8"?>
<p:sldLayout xmlns:a="http://schemas.openxmlformats.org/drawingml/2006/main" xmlns:r="http://schemas.openxmlformats.org/officeDocument/2006/relationships" xmlns:p="http://schemas.openxmlformats.org/presentationml/2006/main" type="tx">
  <p:cSld name="1_title, image">
    <p:bg>
      <p:bgPr>
        <a:solidFill>
          <a:schemeClr val="accent2"/>
        </a:solidFill>
        <a:effectLst/>
      </p:bgPr>
    </p:bg>
    <p:spTree>
      <p:nvGrpSpPr>
        <p:cNvPr id="1" name=""/>
        <p:cNvGrpSpPr/>
        <p:nvPr/>
      </p:nvGrpSpPr>
      <p:grpSpPr>
        <a:xfrm>
          <a:off x="0" y="0"/>
          <a:ext cx="0" cy="0"/>
          <a:chOff x="0" y="0"/>
          <a:chExt cx="0" cy="0"/>
        </a:xfrm>
      </p:grpSpPr>
      <p:sp>
        <p:nvSpPr>
          <p:cNvPr id="496" name="Picture Placeholder 7"/>
          <p:cNvSpPr>
            <a:spLocks noGrp="1"/>
          </p:cNvSpPr>
          <p:nvPr>
            <p:ph type="pic" idx="13"/>
          </p:nvPr>
        </p:nvSpPr>
        <p:spPr>
          <a:xfrm>
            <a:off x="4572000" y="0"/>
            <a:ext cx="4572000" cy="5143500"/>
          </a:xfrm>
          <a:prstGeom prst="rect">
            <a:avLst/>
          </a:prstGeom>
        </p:spPr>
        <p:txBody>
          <a:bodyPr lIns="91439" tIns="45719" rIns="91439" bIns="45719"/>
          <a:lstStyle/>
          <a:p>
            <a:endParaRPr/>
          </a:p>
        </p:txBody>
      </p:sp>
      <p:sp>
        <p:nvSpPr>
          <p:cNvPr id="497" name="Title Text"/>
          <p:cNvSpPr txBox="1">
            <a:spLocks noGrp="1"/>
          </p:cNvSpPr>
          <p:nvPr>
            <p:ph type="title"/>
          </p:nvPr>
        </p:nvSpPr>
        <p:spPr>
          <a:xfrm>
            <a:off x="228600" y="201168"/>
            <a:ext cx="4114800" cy="4402900"/>
          </a:xfrm>
          <a:prstGeom prst="rect">
            <a:avLst/>
          </a:prstGeom>
        </p:spPr>
        <p:txBody>
          <a:bodyPr>
            <a:normAutofit/>
          </a:bodyPr>
          <a:lstStyle/>
          <a:p>
            <a:r>
              <a:t>Title Text</a:t>
            </a:r>
          </a:p>
        </p:txBody>
      </p:sp>
      <p:sp>
        <p:nvSpPr>
          <p:cNvPr id="49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88528736"/>
      </p:ext>
    </p:extLst>
  </p:cSld>
  <p:clrMapOvr>
    <a:masterClrMapping/>
  </p:clrMapOvr>
  <p:transition spd="med"/>
</p:sldLayout>
</file>

<file path=ppt/slideLayouts/slideLayout86.xml><?xml version="1.0" encoding="utf-8"?>
<p:sldLayout xmlns:a="http://schemas.openxmlformats.org/drawingml/2006/main" xmlns:r="http://schemas.openxmlformats.org/officeDocument/2006/relationships" xmlns:p="http://schemas.openxmlformats.org/presentationml/2006/main" type="tx">
  <p:cSld name="1_title, half-blank area">
    <p:bg>
      <p:bgPr>
        <a:solidFill>
          <a:schemeClr val="accent2"/>
        </a:solidFill>
        <a:effectLst/>
      </p:bgPr>
    </p:bg>
    <p:spTree>
      <p:nvGrpSpPr>
        <p:cNvPr id="1" name=""/>
        <p:cNvGrpSpPr/>
        <p:nvPr/>
      </p:nvGrpSpPr>
      <p:grpSpPr>
        <a:xfrm>
          <a:off x="0" y="0"/>
          <a:ext cx="0" cy="0"/>
          <a:chOff x="0" y="0"/>
          <a:chExt cx="0" cy="0"/>
        </a:xfrm>
      </p:grpSpPr>
      <p:sp>
        <p:nvSpPr>
          <p:cNvPr id="505" name="Title Text"/>
          <p:cNvSpPr txBox="1">
            <a:spLocks noGrp="1"/>
          </p:cNvSpPr>
          <p:nvPr>
            <p:ph type="title"/>
          </p:nvPr>
        </p:nvSpPr>
        <p:spPr>
          <a:xfrm>
            <a:off x="228600" y="201168"/>
            <a:ext cx="4114800" cy="4402900"/>
          </a:xfrm>
          <a:prstGeom prst="rect">
            <a:avLst/>
          </a:prstGeom>
        </p:spPr>
        <p:txBody>
          <a:bodyPr>
            <a:normAutofit/>
          </a:bodyPr>
          <a:lstStyle/>
          <a:p>
            <a:r>
              <a:t>Title Text</a:t>
            </a:r>
          </a:p>
        </p:txBody>
      </p:sp>
      <p:sp>
        <p:nvSpPr>
          <p:cNvPr id="50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899698778"/>
      </p:ext>
    </p:extLst>
  </p:cSld>
  <p:clrMapOvr>
    <a:masterClrMapping/>
  </p:clrMapOvr>
  <p:transition spd="med"/>
</p:sldLayout>
</file>

<file path=ppt/slideLayouts/slideLayout87.xml><?xml version="1.0" encoding="utf-8"?>
<p:sldLayout xmlns:a="http://schemas.openxmlformats.org/drawingml/2006/main" xmlns:r="http://schemas.openxmlformats.org/officeDocument/2006/relationships" xmlns:p="http://schemas.openxmlformats.org/presentationml/2006/main" type="tx">
  <p:cSld name="1_title, blank">
    <p:bg>
      <p:bgPr>
        <a:solidFill>
          <a:schemeClr val="accent2"/>
        </a:solidFill>
        <a:effectLst/>
      </p:bgPr>
    </p:bg>
    <p:spTree>
      <p:nvGrpSpPr>
        <p:cNvPr id="1" name=""/>
        <p:cNvGrpSpPr/>
        <p:nvPr/>
      </p:nvGrpSpPr>
      <p:grpSpPr>
        <a:xfrm>
          <a:off x="0" y="0"/>
          <a:ext cx="0" cy="0"/>
          <a:chOff x="0" y="0"/>
          <a:chExt cx="0" cy="0"/>
        </a:xfrm>
      </p:grpSpPr>
      <p:sp>
        <p:nvSpPr>
          <p:cNvPr id="513" name="Title Text"/>
          <p:cNvSpPr txBox="1">
            <a:spLocks noGrp="1"/>
          </p:cNvSpPr>
          <p:nvPr>
            <p:ph type="title"/>
          </p:nvPr>
        </p:nvSpPr>
        <p:spPr>
          <a:xfrm>
            <a:off x="228600" y="201168"/>
            <a:ext cx="4114800" cy="381001"/>
          </a:xfrm>
          <a:prstGeom prst="rect">
            <a:avLst/>
          </a:prstGeom>
        </p:spPr>
        <p:txBody>
          <a:bodyPr>
            <a:normAutofit/>
          </a:bodyPr>
          <a:lstStyle/>
          <a:p>
            <a:r>
              <a:t>Title Text</a:t>
            </a:r>
          </a:p>
        </p:txBody>
      </p:sp>
      <p:sp>
        <p:nvSpPr>
          <p:cNvPr id="5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44791054"/>
      </p:ext>
    </p:extLst>
  </p:cSld>
  <p:clrMapOvr>
    <a:masterClrMapping/>
  </p:clrMapOvr>
  <p:transition spd="med"/>
</p:sldLayout>
</file>

<file path=ppt/slideLayouts/slideLayout88.xml><?xml version="1.0" encoding="utf-8"?>
<p:sldLayout xmlns:a="http://schemas.openxmlformats.org/drawingml/2006/main" xmlns:r="http://schemas.openxmlformats.org/officeDocument/2006/relationships" xmlns:p="http://schemas.openxmlformats.org/presentationml/2006/main" type="tx">
  <p:cSld name="1_insight, text, boxes">
    <p:bg>
      <p:bgPr>
        <a:solidFill>
          <a:schemeClr val="accent2"/>
        </a:solidFill>
        <a:effectLst/>
      </p:bgPr>
    </p:bg>
    <p:spTree>
      <p:nvGrpSpPr>
        <p:cNvPr id="1" name=""/>
        <p:cNvGrpSpPr/>
        <p:nvPr/>
      </p:nvGrpSpPr>
      <p:grpSpPr>
        <a:xfrm>
          <a:off x="0" y="0"/>
          <a:ext cx="0" cy="0"/>
          <a:chOff x="0" y="0"/>
          <a:chExt cx="0" cy="0"/>
        </a:xfrm>
      </p:grpSpPr>
      <p:sp>
        <p:nvSpPr>
          <p:cNvPr id="521" name="Body Level One…"/>
          <p:cNvSpPr txBox="1">
            <a:spLocks noGrp="1"/>
          </p:cNvSpPr>
          <p:nvPr>
            <p:ph type="body" sz="half" idx="1"/>
          </p:nvPr>
        </p:nvSpPr>
        <p:spPr>
          <a:xfrm>
            <a:off x="4572001"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5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23" name="Text Placeholder 11"/>
          <p:cNvSpPr>
            <a:spLocks noGrp="1"/>
          </p:cNvSpPr>
          <p:nvPr>
            <p:ph type="body" sz="quarter" idx="13"/>
          </p:nvPr>
        </p:nvSpPr>
        <p:spPr>
          <a:xfrm>
            <a:off x="228600" y="182879"/>
            <a:ext cx="4114800" cy="300039"/>
          </a:xfrm>
          <a:prstGeom prst="rect">
            <a:avLst/>
          </a:prstGeom>
        </p:spPr>
        <p:txBody>
          <a:bodyPr>
            <a:normAutofit/>
          </a:bodyPr>
          <a:lstStyle/>
          <a:p>
            <a:pPr>
              <a:defRPr sz="1600"/>
            </a:pPr>
            <a:endParaRPr/>
          </a:p>
        </p:txBody>
      </p:sp>
      <p:sp>
        <p:nvSpPr>
          <p:cNvPr id="524" name="Text Placeholder 6"/>
          <p:cNvSpPr>
            <a:spLocks noGrp="1"/>
          </p:cNvSpPr>
          <p:nvPr>
            <p:ph type="body" sz="half" idx="14"/>
          </p:nvPr>
        </p:nvSpPr>
        <p:spPr>
          <a:xfrm>
            <a:off x="228600" y="1097279"/>
            <a:ext cx="4114800" cy="3488732"/>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2532251590"/>
      </p:ext>
    </p:extLst>
  </p:cSld>
  <p:clrMapOvr>
    <a:masterClrMapping/>
  </p:clrMapOvr>
  <p:transition spd="med"/>
</p:sldLayout>
</file>

<file path=ppt/slideLayouts/slideLayout89.xml><?xml version="1.0" encoding="utf-8"?>
<p:sldLayout xmlns:a="http://schemas.openxmlformats.org/drawingml/2006/main" xmlns:r="http://schemas.openxmlformats.org/officeDocument/2006/relationships" xmlns:p="http://schemas.openxmlformats.org/presentationml/2006/main" type="tx">
  <p:cSld name="1_boxes (3 med, 2 small)">
    <p:bg>
      <p:bgPr>
        <a:solidFill>
          <a:schemeClr val="accent2"/>
        </a:solidFill>
        <a:effectLst/>
      </p:bgPr>
    </p:bg>
    <p:spTree>
      <p:nvGrpSpPr>
        <p:cNvPr id="1" name=""/>
        <p:cNvGrpSpPr/>
        <p:nvPr/>
      </p:nvGrpSpPr>
      <p:grpSpPr>
        <a:xfrm>
          <a:off x="0" y="0"/>
          <a:ext cx="0" cy="0"/>
          <a:chOff x="0" y="0"/>
          <a:chExt cx="0" cy="0"/>
        </a:xfrm>
      </p:grpSpPr>
      <p:sp>
        <p:nvSpPr>
          <p:cNvPr id="531" name="Body Level One…"/>
          <p:cNvSpPr txBox="1">
            <a:spLocks noGrp="1"/>
          </p:cNvSpPr>
          <p:nvPr>
            <p:ph type="body" sz="half" idx="1"/>
          </p:nvPr>
        </p:nvSpPr>
        <p:spPr>
          <a:xfrm>
            <a:off x="4572001" y="2571750"/>
            <a:ext cx="4572001" cy="2571750"/>
          </a:xfrm>
          <a:prstGeom prst="rect">
            <a:avLst/>
          </a:prstGeom>
          <a:solidFill>
            <a:schemeClr val="accent3"/>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53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33" name="Title Text"/>
          <p:cNvSpPr txBox="1">
            <a:spLocks noGrp="1"/>
          </p:cNvSpPr>
          <p:nvPr>
            <p:ph type="title"/>
          </p:nvPr>
        </p:nvSpPr>
        <p:spPr>
          <a:xfrm>
            <a:off x="-2" y="-2"/>
            <a:ext cx="4572000" cy="2571752"/>
          </a:xfrm>
          <a:prstGeom prst="rect">
            <a:avLst/>
          </a:prstGeom>
          <a:solidFill>
            <a:schemeClr val="accent2"/>
          </a:solidFill>
        </p:spPr>
        <p:txBody>
          <a:bodyPr lIns="201168" tIns="201168" rIns="201168" bIns="201168">
            <a:normAutofit/>
          </a:bodyPr>
          <a:lstStyle/>
          <a:p>
            <a:r>
              <a:t>Title Text</a:t>
            </a:r>
          </a:p>
        </p:txBody>
      </p:sp>
    </p:spTree>
    <p:extLst>
      <p:ext uri="{BB962C8B-B14F-4D97-AF65-F5344CB8AC3E}">
        <p14:creationId xmlns:p14="http://schemas.microsoft.com/office/powerpoint/2010/main" val="4042419479"/>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text (two columns)">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8"/>
            <a:ext cx="4114800" cy="959358"/>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a:p>
        </p:txBody>
      </p:sp>
      <p:sp>
        <p:nvSpPr>
          <p:cNvPr id="8" name="Text Placeholder 7"/>
          <p:cNvSpPr>
            <a:spLocks noGrp="1"/>
          </p:cNvSpPr>
          <p:nvPr>
            <p:ph type="body" sz="quarter" idx="12"/>
          </p:nvPr>
        </p:nvSpPr>
        <p:spPr>
          <a:xfrm>
            <a:off x="228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9"/>
          <p:cNvSpPr>
            <a:spLocks noGrp="1"/>
          </p:cNvSpPr>
          <p:nvPr>
            <p:ph type="body" sz="quarter" idx="13"/>
          </p:nvPr>
        </p:nvSpPr>
        <p:spPr>
          <a:xfrm>
            <a:off x="4800600" y="1124712"/>
            <a:ext cx="4114800" cy="3585845"/>
          </a:xfrm>
        </p:spPr>
        <p:txBody>
          <a:bodyPr/>
          <a:lstStyle>
            <a:lvl1pPr>
              <a:spcBef>
                <a:spcPts val="0"/>
              </a:spcBef>
              <a:defRPr sz="1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8">
            <a:extLst>
              <a:ext uri="{FF2B5EF4-FFF2-40B4-BE49-F238E27FC236}">
                <a16:creationId xmlns:a16="http://schemas.microsoft.com/office/drawing/2014/main" id="{54C9F78C-10E9-9F43-88A1-06F030607339}"/>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42598220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x">
  <p:cSld name="1_boxes (1 large, 4 small)">
    <p:bg>
      <p:bgPr>
        <a:solidFill>
          <a:schemeClr val="accent2"/>
        </a:solidFill>
        <a:effectLst/>
      </p:bgPr>
    </p:bg>
    <p:spTree>
      <p:nvGrpSpPr>
        <p:cNvPr id="1" name=""/>
        <p:cNvGrpSpPr/>
        <p:nvPr/>
      </p:nvGrpSpPr>
      <p:grpSpPr>
        <a:xfrm>
          <a:off x="0" y="0"/>
          <a:ext cx="0" cy="0"/>
          <a:chOff x="0" y="0"/>
          <a:chExt cx="0" cy="0"/>
        </a:xfrm>
      </p:grpSpPr>
      <p:sp>
        <p:nvSpPr>
          <p:cNvPr id="540" name="Body Level One…"/>
          <p:cNvSpPr txBox="1">
            <a:spLocks noGrp="1"/>
          </p:cNvSpPr>
          <p:nvPr>
            <p:ph type="body" sz="quarter" idx="1"/>
          </p:nvPr>
        </p:nvSpPr>
        <p:spPr>
          <a:xfrm>
            <a:off x="6857997" y="2571750"/>
            <a:ext cx="2286001" cy="2571750"/>
          </a:xfrm>
          <a:prstGeom prst="rect">
            <a:avLst/>
          </a:prstGeom>
          <a:solidFill>
            <a:srgbClr val="BCB9B9"/>
          </a:solidFill>
        </p:spPr>
        <p:txBody>
          <a:bodyPr lIns="192023" tIns="192023" rIns="192023" bIns="192023">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4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42" name="Title Text"/>
          <p:cNvSpPr txBox="1">
            <a:spLocks noGrp="1"/>
          </p:cNvSpPr>
          <p:nvPr>
            <p:ph type="title"/>
          </p:nvPr>
        </p:nvSpPr>
        <p:spPr>
          <a:xfrm>
            <a:off x="-2" y="-2"/>
            <a:ext cx="9144001" cy="2571752"/>
          </a:xfrm>
          <a:prstGeom prst="rect">
            <a:avLst/>
          </a:prstGeom>
          <a:solidFill>
            <a:srgbClr val="000000"/>
          </a:solidFill>
        </p:spPr>
        <p:txBody>
          <a:bodyPr lIns="155447" tIns="155447" rIns="155447" bIns="155447">
            <a:normAutofit/>
          </a:bodyPr>
          <a:lstStyle>
            <a:lvl1pPr>
              <a:defRPr sz="4800"/>
            </a:lvl1pPr>
          </a:lstStyle>
          <a:p>
            <a:r>
              <a:t>Title Text</a:t>
            </a:r>
          </a:p>
        </p:txBody>
      </p:sp>
    </p:spTree>
    <p:extLst>
      <p:ext uri="{BB962C8B-B14F-4D97-AF65-F5344CB8AC3E}">
        <p14:creationId xmlns:p14="http://schemas.microsoft.com/office/powerpoint/2010/main" val="1484758919"/>
      </p:ext>
    </p:extLst>
  </p:cSld>
  <p:clrMapOvr>
    <a:masterClrMapping/>
  </p:clrMapOvr>
  <p:transition spd="med"/>
</p:sldLayout>
</file>

<file path=ppt/slideLayouts/slideLayout91.xml><?xml version="1.0" encoding="utf-8"?>
<p:sldLayout xmlns:a="http://schemas.openxmlformats.org/drawingml/2006/main" xmlns:r="http://schemas.openxmlformats.org/officeDocument/2006/relationships" xmlns:p="http://schemas.openxmlformats.org/presentationml/2006/main" type="tx">
  <p:cSld name="1_title (black box) over image(s)">
    <p:bg>
      <p:bgPr>
        <a:solidFill>
          <a:schemeClr val="accent2"/>
        </a:solidFill>
        <a:effectLst/>
      </p:bgPr>
    </p:bg>
    <p:spTree>
      <p:nvGrpSpPr>
        <p:cNvPr id="1" name=""/>
        <p:cNvGrpSpPr/>
        <p:nvPr/>
      </p:nvGrpSpPr>
      <p:grpSpPr>
        <a:xfrm>
          <a:off x="0" y="0"/>
          <a:ext cx="0" cy="0"/>
          <a:chOff x="0" y="0"/>
          <a:chExt cx="0" cy="0"/>
        </a:xfrm>
      </p:grpSpPr>
      <p:sp>
        <p:nvSpPr>
          <p:cNvPr id="54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50" name="Title Text"/>
          <p:cNvSpPr txBox="1">
            <a:spLocks noGrp="1"/>
          </p:cNvSpPr>
          <p:nvPr>
            <p:ph type="title"/>
          </p:nvPr>
        </p:nvSpPr>
        <p:spPr>
          <a:xfrm>
            <a:off x="-2" y="-2"/>
            <a:ext cx="9144001" cy="1290640"/>
          </a:xfrm>
          <a:prstGeom prst="rect">
            <a:avLst/>
          </a:prstGeom>
          <a:solidFill>
            <a:srgbClr val="000000"/>
          </a:solidFill>
        </p:spPr>
        <p:txBody>
          <a:bodyPr lIns="201168" tIns="201168" rIns="201168" bIns="201168">
            <a:normAutofit/>
          </a:bodyPr>
          <a:lstStyle/>
          <a:p>
            <a:r>
              <a:t>Title Text</a:t>
            </a:r>
          </a:p>
        </p:txBody>
      </p:sp>
    </p:spTree>
    <p:extLst>
      <p:ext uri="{BB962C8B-B14F-4D97-AF65-F5344CB8AC3E}">
        <p14:creationId xmlns:p14="http://schemas.microsoft.com/office/powerpoint/2010/main" val="3181520064"/>
      </p:ext>
    </p:extLst>
  </p:cSld>
  <p:clrMapOvr>
    <a:masterClrMapping/>
  </p:clrMapOvr>
  <p:transition spd="med"/>
</p:sldLayout>
</file>

<file path=ppt/slideLayouts/slideLayout92.xml><?xml version="1.0" encoding="utf-8"?>
<p:sldLayout xmlns:a="http://schemas.openxmlformats.org/drawingml/2006/main" xmlns:r="http://schemas.openxmlformats.org/officeDocument/2006/relationships" xmlns:p="http://schemas.openxmlformats.org/presentationml/2006/main" type="tx">
  <p:cSld name="1_text (black box) over image(s)">
    <p:bg>
      <p:bgPr>
        <a:solidFill>
          <a:schemeClr val="accent2"/>
        </a:solidFill>
        <a:effectLst/>
      </p:bgPr>
    </p:bg>
    <p:spTree>
      <p:nvGrpSpPr>
        <p:cNvPr id="1" name=""/>
        <p:cNvGrpSpPr/>
        <p:nvPr/>
      </p:nvGrpSpPr>
      <p:grpSpPr>
        <a:xfrm>
          <a:off x="0" y="0"/>
          <a:ext cx="0" cy="0"/>
          <a:chOff x="0" y="0"/>
          <a:chExt cx="0" cy="0"/>
        </a:xfrm>
      </p:grpSpPr>
      <p:sp>
        <p:nvSpPr>
          <p:cNvPr id="557" name="Body Level One…"/>
          <p:cNvSpPr txBox="1">
            <a:spLocks noGrp="1"/>
          </p:cNvSpPr>
          <p:nvPr>
            <p:ph type="body" sz="quarter" idx="1"/>
          </p:nvPr>
        </p:nvSpPr>
        <p:spPr>
          <a:xfrm>
            <a:off x="0" y="2857500"/>
            <a:ext cx="2286000" cy="2286000"/>
          </a:xfrm>
          <a:prstGeom prst="rect">
            <a:avLst/>
          </a:prstGeom>
          <a:solidFill>
            <a:srgbClr val="000000"/>
          </a:solidFill>
        </p:spPr>
        <p:txBody>
          <a:bodyPr lIns="155447" tIns="155447" rIns="155447" bIns="155447">
            <a:normAutofit/>
          </a:bodyPr>
          <a:lstStyle>
            <a:lvl2pPr marL="242253" indent="-242253"/>
            <a:lvl3pPr marL="466090" indent="-242253"/>
            <a:lvl4pPr marL="692785" indent="-235585"/>
            <a:lvl5pPr marL="872490" indent="-242253"/>
          </a:lstStyle>
          <a:p>
            <a:r>
              <a:t>Body Level One</a:t>
            </a:r>
          </a:p>
          <a:p>
            <a:pPr lvl="1"/>
            <a:r>
              <a:t>Body Level Two</a:t>
            </a:r>
          </a:p>
          <a:p>
            <a:pPr lvl="2"/>
            <a:r>
              <a:t>Body Level Three</a:t>
            </a:r>
          </a:p>
          <a:p>
            <a:pPr lvl="3"/>
            <a:r>
              <a:t>Body Level Four</a:t>
            </a:r>
          </a:p>
          <a:p>
            <a:pPr lvl="4"/>
            <a:r>
              <a:t>Body Level Five</a:t>
            </a:r>
          </a:p>
        </p:txBody>
      </p:sp>
      <p:sp>
        <p:nvSpPr>
          <p:cNvPr id="55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55179033"/>
      </p:ext>
    </p:extLst>
  </p:cSld>
  <p:clrMapOvr>
    <a:masterClrMapping/>
  </p:clrMapOvr>
  <p:transition spd="med"/>
</p:sldLayout>
</file>

<file path=ppt/slideLayouts/slideLayout93.xml><?xml version="1.0" encoding="utf-8"?>
<p:sldLayout xmlns:a="http://schemas.openxmlformats.org/drawingml/2006/main" xmlns:r="http://schemas.openxmlformats.org/officeDocument/2006/relationships" xmlns:p="http://schemas.openxmlformats.org/presentationml/2006/main" type="tx">
  <p:cSld name="1_boxes (4 tall)">
    <p:bg>
      <p:bgPr>
        <a:solidFill>
          <a:schemeClr val="accent2"/>
        </a:solidFill>
        <a:effectLst/>
      </p:bgPr>
    </p:bg>
    <p:spTree>
      <p:nvGrpSpPr>
        <p:cNvPr id="1" name=""/>
        <p:cNvGrpSpPr/>
        <p:nvPr/>
      </p:nvGrpSpPr>
      <p:grpSpPr>
        <a:xfrm>
          <a:off x="0" y="0"/>
          <a:ext cx="0" cy="0"/>
          <a:chOff x="0" y="0"/>
          <a:chExt cx="0" cy="0"/>
        </a:xfrm>
      </p:grpSpPr>
      <p:sp>
        <p:nvSpPr>
          <p:cNvPr id="565" name="Body Level One…"/>
          <p:cNvSpPr txBox="1">
            <a:spLocks noGrp="1"/>
          </p:cNvSpPr>
          <p:nvPr>
            <p:ph type="body" sz="half" idx="1"/>
          </p:nvPr>
        </p:nvSpPr>
        <p:spPr>
          <a:xfrm>
            <a:off x="0" y="-2"/>
            <a:ext cx="2286000" cy="5143501"/>
          </a:xfrm>
          <a:prstGeom prst="rect">
            <a:avLst/>
          </a:prstGeom>
          <a:solidFill>
            <a:srgbClr val="000000"/>
          </a:solidFill>
        </p:spPr>
        <p:txBody>
          <a:bodyPr lIns="182879" tIns="182879" rIns="182879" bIns="182879">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56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594884013"/>
      </p:ext>
    </p:extLst>
  </p:cSld>
  <p:clrMapOvr>
    <a:masterClrMapping/>
  </p:clrMapOvr>
  <p:transition spd="med"/>
</p:sldLayout>
</file>

<file path=ppt/slideLayouts/slideLayout94.xml><?xml version="1.0" encoding="utf-8"?>
<p:sldLayout xmlns:a="http://schemas.openxmlformats.org/drawingml/2006/main" xmlns:r="http://schemas.openxmlformats.org/officeDocument/2006/relationships" xmlns:p="http://schemas.openxmlformats.org/presentationml/2006/main" type="tx">
  <p:cSld name="1_graph">
    <p:bg>
      <p:bgPr>
        <a:solidFill>
          <a:schemeClr val="accent2"/>
        </a:solidFill>
        <a:effectLst/>
      </p:bgPr>
    </p:bg>
    <p:spTree>
      <p:nvGrpSpPr>
        <p:cNvPr id="1" name=""/>
        <p:cNvGrpSpPr/>
        <p:nvPr/>
      </p:nvGrpSpPr>
      <p:grpSpPr>
        <a:xfrm>
          <a:off x="0" y="0"/>
          <a:ext cx="0" cy="0"/>
          <a:chOff x="0" y="0"/>
          <a:chExt cx="0" cy="0"/>
        </a:xfrm>
      </p:grpSpPr>
      <p:sp>
        <p:nvSpPr>
          <p:cNvPr id="573"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5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75" name="Body Level One…"/>
          <p:cNvSpPr txBox="1">
            <a:spLocks noGrp="1"/>
          </p:cNvSpPr>
          <p:nvPr>
            <p:ph type="body" sz="quarter" idx="1"/>
          </p:nvPr>
        </p:nvSpPr>
        <p:spPr>
          <a:xfrm>
            <a:off x="228600" y="1097280"/>
            <a:ext cx="1828800" cy="350144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056759711"/>
      </p:ext>
    </p:extLst>
  </p:cSld>
  <p:clrMapOvr>
    <a:masterClrMapping/>
  </p:clrMapOvr>
  <p:transition spd="med"/>
</p:sldLayout>
</file>

<file path=ppt/slideLayouts/slideLayout95.xml><?xml version="1.0" encoding="utf-8"?>
<p:sldLayout xmlns:a="http://schemas.openxmlformats.org/drawingml/2006/main" xmlns:r="http://schemas.openxmlformats.org/officeDocument/2006/relationships" xmlns:p="http://schemas.openxmlformats.org/presentationml/2006/main" type="tx">
  <p:cSld name="1_title, text (1/4), content (3/4)">
    <p:bg>
      <p:bgPr>
        <a:solidFill>
          <a:schemeClr val="accent2"/>
        </a:solidFill>
        <a:effectLst/>
      </p:bgPr>
    </p:bg>
    <p:spTree>
      <p:nvGrpSpPr>
        <p:cNvPr id="1" name=""/>
        <p:cNvGrpSpPr/>
        <p:nvPr/>
      </p:nvGrpSpPr>
      <p:grpSpPr>
        <a:xfrm>
          <a:off x="0" y="0"/>
          <a:ext cx="0" cy="0"/>
          <a:chOff x="0" y="0"/>
          <a:chExt cx="0" cy="0"/>
        </a:xfrm>
      </p:grpSpPr>
      <p:sp>
        <p:nvSpPr>
          <p:cNvPr id="582"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5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84" name="Body Level One…"/>
          <p:cNvSpPr txBox="1">
            <a:spLocks noGrp="1"/>
          </p:cNvSpPr>
          <p:nvPr>
            <p:ph type="body" sz="quarter" idx="1"/>
          </p:nvPr>
        </p:nvSpPr>
        <p:spPr>
          <a:xfrm>
            <a:off x="228600" y="1116487"/>
            <a:ext cx="1828800" cy="3454401"/>
          </a:xfrm>
          <a:prstGeom prst="rect">
            <a:avLst/>
          </a:prstGeom>
        </p:spPr>
        <p:txBody>
          <a:bodyPr>
            <a:normAutofit/>
          </a:bodyPr>
          <a:lstStyle>
            <a:lvl2pPr marL="220230" indent="-220230"/>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167796597"/>
      </p:ext>
    </p:extLst>
  </p:cSld>
  <p:clrMapOvr>
    <a:masterClrMapping/>
  </p:clrMapOvr>
  <p:transition spd="med"/>
</p:sldLayout>
</file>

<file path=ppt/slideLayouts/slideLayout96.xml><?xml version="1.0" encoding="utf-8"?>
<p:sldLayout xmlns:a="http://schemas.openxmlformats.org/drawingml/2006/main" xmlns:r="http://schemas.openxmlformats.org/officeDocument/2006/relationships" xmlns:p="http://schemas.openxmlformats.org/presentationml/2006/main" type="tx">
  <p:cSld name="1_title, text (1/4), blank (3/4)">
    <p:bg>
      <p:bgPr>
        <a:solidFill>
          <a:schemeClr val="accent2"/>
        </a:solidFill>
        <a:effectLst/>
      </p:bgPr>
    </p:bg>
    <p:spTree>
      <p:nvGrpSpPr>
        <p:cNvPr id="1" name=""/>
        <p:cNvGrpSpPr/>
        <p:nvPr/>
      </p:nvGrpSpPr>
      <p:grpSpPr>
        <a:xfrm>
          <a:off x="0" y="0"/>
          <a:ext cx="0" cy="0"/>
          <a:chOff x="0" y="0"/>
          <a:chExt cx="0" cy="0"/>
        </a:xfrm>
      </p:grpSpPr>
      <p:sp>
        <p:nvSpPr>
          <p:cNvPr id="591"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59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93" name="Body Level One…"/>
          <p:cNvSpPr txBox="1">
            <a:spLocks noGrp="1"/>
          </p:cNvSpPr>
          <p:nvPr>
            <p:ph type="body" sz="quarter" idx="1"/>
          </p:nvPr>
        </p:nvSpPr>
        <p:spPr>
          <a:xfrm>
            <a:off x="228600" y="1116487"/>
            <a:ext cx="1828800" cy="3454401"/>
          </a:xfrm>
          <a:prstGeom prst="rect">
            <a:avLst/>
          </a:prstGeom>
        </p:spPr>
        <p:txBody>
          <a:bodyPr>
            <a:normAutofit/>
          </a:bodyPr>
          <a:lstStyle>
            <a:lvl2pPr marL="220230" indent="-220230"/>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115724991"/>
      </p:ext>
    </p:extLst>
  </p:cSld>
  <p:clrMapOvr>
    <a:masterClrMapping/>
  </p:clrMapOvr>
  <p:transition spd="med"/>
</p:sldLayout>
</file>

<file path=ppt/slideLayouts/slideLayout97.xml><?xml version="1.0" encoding="utf-8"?>
<p:sldLayout xmlns:a="http://schemas.openxmlformats.org/drawingml/2006/main" xmlns:r="http://schemas.openxmlformats.org/officeDocument/2006/relationships" xmlns:p="http://schemas.openxmlformats.org/presentationml/2006/main" type="tx">
  <p:cSld name="1_case study: title, text (2/4), content (2/4)">
    <p:bg>
      <p:bgPr>
        <a:solidFill>
          <a:schemeClr val="accent2"/>
        </a:solidFill>
        <a:effectLst/>
      </p:bgPr>
    </p:bg>
    <p:spTree>
      <p:nvGrpSpPr>
        <p:cNvPr id="1" name=""/>
        <p:cNvGrpSpPr/>
        <p:nvPr/>
      </p:nvGrpSpPr>
      <p:grpSpPr>
        <a:xfrm>
          <a:off x="0" y="0"/>
          <a:ext cx="0" cy="0"/>
          <a:chOff x="0" y="0"/>
          <a:chExt cx="0" cy="0"/>
        </a:xfrm>
      </p:grpSpPr>
      <p:sp>
        <p:nvSpPr>
          <p:cNvPr id="600"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60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02" name="Body Level One…"/>
          <p:cNvSpPr txBox="1">
            <a:spLocks noGrp="1"/>
          </p:cNvSpPr>
          <p:nvPr>
            <p:ph type="body" sz="quarter" idx="1"/>
          </p:nvPr>
        </p:nvSpPr>
        <p:spPr>
          <a:xfrm>
            <a:off x="228600" y="1097280"/>
            <a:ext cx="1828800" cy="3502153"/>
          </a:xfrm>
          <a:prstGeom prst="rect">
            <a:avLst/>
          </a:prstGeom>
        </p:spPr>
        <p:txBody>
          <a:bodyPr>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603" name="Text Placeholder 5"/>
          <p:cNvSpPr>
            <a:spLocks noGrp="1"/>
          </p:cNvSpPr>
          <p:nvPr>
            <p:ph type="body" sz="quarter" idx="13"/>
          </p:nvPr>
        </p:nvSpPr>
        <p:spPr>
          <a:xfrm>
            <a:off x="2514600" y="1124711"/>
            <a:ext cx="1828800" cy="3456433"/>
          </a:xfrm>
          <a:prstGeom prst="rect">
            <a:avLst/>
          </a:prstGeom>
        </p:spPr>
        <p:txBody>
          <a:bodyPr>
            <a:normAutofit/>
          </a:bodyPr>
          <a:lstStyle/>
          <a:p>
            <a:endParaRPr/>
          </a:p>
        </p:txBody>
      </p:sp>
      <p:sp>
        <p:nvSpPr>
          <p:cNvPr id="604" name="Picture Placeholder 11"/>
          <p:cNvSpPr>
            <a:spLocks noGrp="1"/>
          </p:cNvSpPr>
          <p:nvPr>
            <p:ph type="pic" idx="14"/>
          </p:nvPr>
        </p:nvSpPr>
        <p:spPr>
          <a:xfrm>
            <a:off x="4572000" y="0"/>
            <a:ext cx="4572000" cy="5143500"/>
          </a:xfrm>
          <a:prstGeom prst="rect">
            <a:avLst/>
          </a:prstGeom>
        </p:spPr>
        <p:txBody>
          <a:bodyPr lIns="91439" tIns="45719" rIns="91439" bIns="45719"/>
          <a:lstStyle/>
          <a:p>
            <a:endParaRPr/>
          </a:p>
        </p:txBody>
      </p:sp>
    </p:spTree>
    <p:extLst>
      <p:ext uri="{BB962C8B-B14F-4D97-AF65-F5344CB8AC3E}">
        <p14:creationId xmlns:p14="http://schemas.microsoft.com/office/powerpoint/2010/main" val="1502652829"/>
      </p:ext>
    </p:extLst>
  </p:cSld>
  <p:clrMapOvr>
    <a:masterClrMapping/>
  </p:clrMapOvr>
  <p:transition spd="med"/>
</p:sldLayout>
</file>

<file path=ppt/slideLayouts/slideLayout98.xml><?xml version="1.0" encoding="utf-8"?>
<p:sldLayout xmlns:a="http://schemas.openxmlformats.org/drawingml/2006/main" xmlns:r="http://schemas.openxmlformats.org/officeDocument/2006/relationships" xmlns:p="http://schemas.openxmlformats.org/presentationml/2006/main" type="tx">
  <p:cSld name="1_case study 2: title, text (2/4), quote (2/4)">
    <p:bg>
      <p:bgPr>
        <a:solidFill>
          <a:schemeClr val="accent2"/>
        </a:solidFill>
        <a:effectLst/>
      </p:bgPr>
    </p:bg>
    <p:spTree>
      <p:nvGrpSpPr>
        <p:cNvPr id="1" name=""/>
        <p:cNvGrpSpPr/>
        <p:nvPr/>
      </p:nvGrpSpPr>
      <p:grpSpPr>
        <a:xfrm>
          <a:off x="0" y="0"/>
          <a:ext cx="0" cy="0"/>
          <a:chOff x="0" y="0"/>
          <a:chExt cx="0" cy="0"/>
        </a:xfrm>
      </p:grpSpPr>
      <p:sp>
        <p:nvSpPr>
          <p:cNvPr id="611" name="Title Text"/>
          <p:cNvSpPr txBox="1">
            <a:spLocks noGrp="1"/>
          </p:cNvSpPr>
          <p:nvPr>
            <p:ph type="title"/>
          </p:nvPr>
        </p:nvSpPr>
        <p:spPr>
          <a:xfrm>
            <a:off x="228600" y="201168"/>
            <a:ext cx="4114800" cy="895024"/>
          </a:xfrm>
          <a:prstGeom prst="rect">
            <a:avLst/>
          </a:prstGeom>
        </p:spPr>
        <p:txBody>
          <a:bodyPr>
            <a:normAutofit/>
          </a:bodyPr>
          <a:lstStyle/>
          <a:p>
            <a:r>
              <a:t>Title Text</a:t>
            </a:r>
          </a:p>
        </p:txBody>
      </p:sp>
      <p:sp>
        <p:nvSpPr>
          <p:cNvPr id="61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13" name="Body Level One…"/>
          <p:cNvSpPr txBox="1">
            <a:spLocks noGrp="1"/>
          </p:cNvSpPr>
          <p:nvPr>
            <p:ph type="body" sz="quarter" idx="1"/>
          </p:nvPr>
        </p:nvSpPr>
        <p:spPr>
          <a:xfrm>
            <a:off x="228600" y="1097280"/>
            <a:ext cx="1828800" cy="3502153"/>
          </a:xfrm>
          <a:prstGeom prst="rect">
            <a:avLst/>
          </a:prstGeom>
        </p:spPr>
        <p:txBody>
          <a:bodyPr>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614" name="Text Placeholder 5"/>
          <p:cNvSpPr>
            <a:spLocks noGrp="1"/>
          </p:cNvSpPr>
          <p:nvPr>
            <p:ph type="body" sz="quarter" idx="13"/>
          </p:nvPr>
        </p:nvSpPr>
        <p:spPr>
          <a:xfrm>
            <a:off x="2514600" y="1124711"/>
            <a:ext cx="1828800" cy="3456433"/>
          </a:xfrm>
          <a:prstGeom prst="rect">
            <a:avLst/>
          </a:prstGeom>
        </p:spPr>
        <p:txBody>
          <a:bodyPr>
            <a:normAutofit/>
          </a:bodyPr>
          <a:lstStyle/>
          <a:p>
            <a:endParaRPr/>
          </a:p>
        </p:txBody>
      </p:sp>
      <p:sp>
        <p:nvSpPr>
          <p:cNvPr id="615" name="Text Placeholder 8"/>
          <p:cNvSpPr>
            <a:spLocks noGrp="1"/>
          </p:cNvSpPr>
          <p:nvPr>
            <p:ph type="body" sz="half" idx="14"/>
          </p:nvPr>
        </p:nvSpPr>
        <p:spPr>
          <a:xfrm>
            <a:off x="4700392" y="1090961"/>
            <a:ext cx="4215009" cy="3456433"/>
          </a:xfrm>
          <a:prstGeom prst="rect">
            <a:avLst/>
          </a:prstGeom>
        </p:spPr>
        <p:txBody>
          <a:bodyPr>
            <a:normAutofit/>
          </a:bodyPr>
          <a:lstStyle/>
          <a:p>
            <a:pPr marL="117475" indent="-117475">
              <a:defRPr sz="2400"/>
            </a:pPr>
            <a:endParaRPr/>
          </a:p>
        </p:txBody>
      </p:sp>
    </p:spTree>
    <p:extLst>
      <p:ext uri="{BB962C8B-B14F-4D97-AF65-F5344CB8AC3E}">
        <p14:creationId xmlns:p14="http://schemas.microsoft.com/office/powerpoint/2010/main" val="3878308182"/>
      </p:ext>
    </p:extLst>
  </p:cSld>
  <p:clrMapOvr>
    <a:masterClrMapping/>
  </p:clrMapOvr>
  <p:transition spd="med"/>
</p:sldLayout>
</file>

<file path=ppt/slideLayouts/slideLayout99.xml><?xml version="1.0" encoding="utf-8"?>
<p:sldLayout xmlns:a="http://schemas.openxmlformats.org/drawingml/2006/main" xmlns:r="http://schemas.openxmlformats.org/officeDocument/2006/relationships" xmlns:p="http://schemas.openxmlformats.org/presentationml/2006/main" type="tx">
  <p:cSld name="1_table">
    <p:bg>
      <p:bgPr>
        <a:solidFill>
          <a:schemeClr val="accent2"/>
        </a:solidFill>
        <a:effectLst/>
      </p:bgPr>
    </p:bg>
    <p:spTree>
      <p:nvGrpSpPr>
        <p:cNvPr id="1" name=""/>
        <p:cNvGrpSpPr/>
        <p:nvPr/>
      </p:nvGrpSpPr>
      <p:grpSpPr>
        <a:xfrm>
          <a:off x="0" y="0"/>
          <a:ext cx="0" cy="0"/>
          <a:chOff x="0" y="0"/>
          <a:chExt cx="0" cy="0"/>
        </a:xfrm>
      </p:grpSpPr>
      <p:sp>
        <p:nvSpPr>
          <p:cNvPr id="62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623" name="Body Level One…"/>
          <p:cNvSpPr txBox="1">
            <a:spLocks noGrp="1"/>
          </p:cNvSpPr>
          <p:nvPr>
            <p:ph type="body" sz="quarter" idx="1"/>
          </p:nvPr>
        </p:nvSpPr>
        <p:spPr>
          <a:xfrm>
            <a:off x="228600" y="192023"/>
            <a:ext cx="1828800" cy="440899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129248938"/>
      </p:ext>
    </p:extLst>
  </p:cSld>
  <p:clrMapOvr>
    <a:masterClrMapping/>
  </p:clrMapOvr>
  <p:transition spd="med"/>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63.xml"/><Relationship Id="rId18" Type="http://schemas.openxmlformats.org/officeDocument/2006/relationships/slideLayout" Target="../slideLayouts/slideLayout268.xml"/><Relationship Id="rId26" Type="http://schemas.openxmlformats.org/officeDocument/2006/relationships/slideLayout" Target="../slideLayouts/slideLayout276.xml"/><Relationship Id="rId3" Type="http://schemas.openxmlformats.org/officeDocument/2006/relationships/slideLayout" Target="../slideLayouts/slideLayout253.xml"/><Relationship Id="rId21" Type="http://schemas.openxmlformats.org/officeDocument/2006/relationships/slideLayout" Target="../slideLayouts/slideLayout271.xml"/><Relationship Id="rId34" Type="http://schemas.openxmlformats.org/officeDocument/2006/relationships/slideLayout" Target="../slideLayouts/slideLayout284.xml"/><Relationship Id="rId7" Type="http://schemas.openxmlformats.org/officeDocument/2006/relationships/slideLayout" Target="../slideLayouts/slideLayout257.xml"/><Relationship Id="rId12" Type="http://schemas.openxmlformats.org/officeDocument/2006/relationships/slideLayout" Target="../slideLayouts/slideLayout262.xml"/><Relationship Id="rId17" Type="http://schemas.openxmlformats.org/officeDocument/2006/relationships/slideLayout" Target="../slideLayouts/slideLayout267.xml"/><Relationship Id="rId25" Type="http://schemas.openxmlformats.org/officeDocument/2006/relationships/slideLayout" Target="../slideLayouts/slideLayout275.xml"/><Relationship Id="rId33" Type="http://schemas.openxmlformats.org/officeDocument/2006/relationships/slideLayout" Target="../slideLayouts/slideLayout283.xml"/><Relationship Id="rId2" Type="http://schemas.openxmlformats.org/officeDocument/2006/relationships/slideLayout" Target="../slideLayouts/slideLayout252.xml"/><Relationship Id="rId16" Type="http://schemas.openxmlformats.org/officeDocument/2006/relationships/slideLayout" Target="../slideLayouts/slideLayout266.xml"/><Relationship Id="rId20" Type="http://schemas.openxmlformats.org/officeDocument/2006/relationships/slideLayout" Target="../slideLayouts/slideLayout270.xml"/><Relationship Id="rId29" Type="http://schemas.openxmlformats.org/officeDocument/2006/relationships/slideLayout" Target="../slideLayouts/slideLayout279.xml"/><Relationship Id="rId1" Type="http://schemas.openxmlformats.org/officeDocument/2006/relationships/slideLayout" Target="../slideLayouts/slideLayout251.xml"/><Relationship Id="rId6" Type="http://schemas.openxmlformats.org/officeDocument/2006/relationships/slideLayout" Target="../slideLayouts/slideLayout256.xml"/><Relationship Id="rId11" Type="http://schemas.openxmlformats.org/officeDocument/2006/relationships/slideLayout" Target="../slideLayouts/slideLayout261.xml"/><Relationship Id="rId24" Type="http://schemas.openxmlformats.org/officeDocument/2006/relationships/slideLayout" Target="../slideLayouts/slideLayout274.xml"/><Relationship Id="rId32" Type="http://schemas.openxmlformats.org/officeDocument/2006/relationships/slideLayout" Target="../slideLayouts/slideLayout282.xml"/><Relationship Id="rId5" Type="http://schemas.openxmlformats.org/officeDocument/2006/relationships/slideLayout" Target="../slideLayouts/slideLayout255.xml"/><Relationship Id="rId15" Type="http://schemas.openxmlformats.org/officeDocument/2006/relationships/slideLayout" Target="../slideLayouts/slideLayout265.xml"/><Relationship Id="rId23" Type="http://schemas.openxmlformats.org/officeDocument/2006/relationships/slideLayout" Target="../slideLayouts/slideLayout273.xml"/><Relationship Id="rId28" Type="http://schemas.openxmlformats.org/officeDocument/2006/relationships/slideLayout" Target="../slideLayouts/slideLayout278.xml"/><Relationship Id="rId36" Type="http://schemas.openxmlformats.org/officeDocument/2006/relationships/theme" Target="../theme/theme10.xml"/><Relationship Id="rId10" Type="http://schemas.openxmlformats.org/officeDocument/2006/relationships/slideLayout" Target="../slideLayouts/slideLayout260.xml"/><Relationship Id="rId19" Type="http://schemas.openxmlformats.org/officeDocument/2006/relationships/slideLayout" Target="../slideLayouts/slideLayout269.xml"/><Relationship Id="rId31" Type="http://schemas.openxmlformats.org/officeDocument/2006/relationships/slideLayout" Target="../slideLayouts/slideLayout281.xml"/><Relationship Id="rId4" Type="http://schemas.openxmlformats.org/officeDocument/2006/relationships/slideLayout" Target="../slideLayouts/slideLayout254.xml"/><Relationship Id="rId9" Type="http://schemas.openxmlformats.org/officeDocument/2006/relationships/slideLayout" Target="../slideLayouts/slideLayout259.xml"/><Relationship Id="rId14" Type="http://schemas.openxmlformats.org/officeDocument/2006/relationships/slideLayout" Target="../slideLayouts/slideLayout264.xml"/><Relationship Id="rId22" Type="http://schemas.openxmlformats.org/officeDocument/2006/relationships/slideLayout" Target="../slideLayouts/slideLayout272.xml"/><Relationship Id="rId27" Type="http://schemas.openxmlformats.org/officeDocument/2006/relationships/slideLayout" Target="../slideLayouts/slideLayout277.xml"/><Relationship Id="rId30" Type="http://schemas.openxmlformats.org/officeDocument/2006/relationships/slideLayout" Target="../slideLayouts/slideLayout280.xml"/><Relationship Id="rId35" Type="http://schemas.openxmlformats.org/officeDocument/2006/relationships/slideLayout" Target="../slideLayouts/slideLayout285.xml"/><Relationship Id="rId8" Type="http://schemas.openxmlformats.org/officeDocument/2006/relationships/slideLayout" Target="../slideLayouts/slideLayout258.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298.xml"/><Relationship Id="rId18" Type="http://schemas.openxmlformats.org/officeDocument/2006/relationships/slideLayout" Target="../slideLayouts/slideLayout303.xml"/><Relationship Id="rId26" Type="http://schemas.openxmlformats.org/officeDocument/2006/relationships/slideLayout" Target="../slideLayouts/slideLayout311.xml"/><Relationship Id="rId21" Type="http://schemas.openxmlformats.org/officeDocument/2006/relationships/slideLayout" Target="../slideLayouts/slideLayout306.xml"/><Relationship Id="rId34" Type="http://schemas.openxmlformats.org/officeDocument/2006/relationships/slideLayout" Target="../slideLayouts/slideLayout319.xml"/><Relationship Id="rId7" Type="http://schemas.openxmlformats.org/officeDocument/2006/relationships/slideLayout" Target="../slideLayouts/slideLayout292.xml"/><Relationship Id="rId12" Type="http://schemas.openxmlformats.org/officeDocument/2006/relationships/slideLayout" Target="../slideLayouts/slideLayout297.xml"/><Relationship Id="rId17" Type="http://schemas.openxmlformats.org/officeDocument/2006/relationships/slideLayout" Target="../slideLayouts/slideLayout302.xml"/><Relationship Id="rId25" Type="http://schemas.openxmlformats.org/officeDocument/2006/relationships/slideLayout" Target="../slideLayouts/slideLayout310.xml"/><Relationship Id="rId33" Type="http://schemas.openxmlformats.org/officeDocument/2006/relationships/slideLayout" Target="../slideLayouts/slideLayout318.xml"/><Relationship Id="rId2" Type="http://schemas.openxmlformats.org/officeDocument/2006/relationships/slideLayout" Target="../slideLayouts/slideLayout287.xml"/><Relationship Id="rId16" Type="http://schemas.openxmlformats.org/officeDocument/2006/relationships/slideLayout" Target="../slideLayouts/slideLayout301.xml"/><Relationship Id="rId20" Type="http://schemas.openxmlformats.org/officeDocument/2006/relationships/slideLayout" Target="../slideLayouts/slideLayout305.xml"/><Relationship Id="rId29" Type="http://schemas.openxmlformats.org/officeDocument/2006/relationships/slideLayout" Target="../slideLayouts/slideLayout314.xml"/><Relationship Id="rId1" Type="http://schemas.openxmlformats.org/officeDocument/2006/relationships/slideLayout" Target="../slideLayouts/slideLayout286.xml"/><Relationship Id="rId6" Type="http://schemas.openxmlformats.org/officeDocument/2006/relationships/slideLayout" Target="../slideLayouts/slideLayout291.xml"/><Relationship Id="rId11" Type="http://schemas.openxmlformats.org/officeDocument/2006/relationships/slideLayout" Target="../slideLayouts/slideLayout296.xml"/><Relationship Id="rId24" Type="http://schemas.openxmlformats.org/officeDocument/2006/relationships/slideLayout" Target="../slideLayouts/slideLayout309.xml"/><Relationship Id="rId32" Type="http://schemas.openxmlformats.org/officeDocument/2006/relationships/slideLayout" Target="../slideLayouts/slideLayout317.xml"/><Relationship Id="rId37" Type="http://schemas.openxmlformats.org/officeDocument/2006/relationships/theme" Target="../theme/theme11.xml"/><Relationship Id="rId5" Type="http://schemas.openxmlformats.org/officeDocument/2006/relationships/slideLayout" Target="../slideLayouts/slideLayout290.xml"/><Relationship Id="rId15" Type="http://schemas.openxmlformats.org/officeDocument/2006/relationships/slideLayout" Target="../slideLayouts/slideLayout300.xml"/><Relationship Id="rId23" Type="http://schemas.openxmlformats.org/officeDocument/2006/relationships/slideLayout" Target="../slideLayouts/slideLayout308.xml"/><Relationship Id="rId28" Type="http://schemas.openxmlformats.org/officeDocument/2006/relationships/slideLayout" Target="../slideLayouts/slideLayout313.xml"/><Relationship Id="rId36" Type="http://schemas.openxmlformats.org/officeDocument/2006/relationships/slideLayout" Target="../slideLayouts/slideLayout321.xml"/><Relationship Id="rId10" Type="http://schemas.openxmlformats.org/officeDocument/2006/relationships/slideLayout" Target="../slideLayouts/slideLayout295.xml"/><Relationship Id="rId19" Type="http://schemas.openxmlformats.org/officeDocument/2006/relationships/slideLayout" Target="../slideLayouts/slideLayout304.xml"/><Relationship Id="rId31" Type="http://schemas.openxmlformats.org/officeDocument/2006/relationships/slideLayout" Target="../slideLayouts/slideLayout316.xml"/><Relationship Id="rId4" Type="http://schemas.openxmlformats.org/officeDocument/2006/relationships/slideLayout" Target="../slideLayouts/slideLayout289.xml"/><Relationship Id="rId9" Type="http://schemas.openxmlformats.org/officeDocument/2006/relationships/slideLayout" Target="../slideLayouts/slideLayout294.xml"/><Relationship Id="rId14" Type="http://schemas.openxmlformats.org/officeDocument/2006/relationships/slideLayout" Target="../slideLayouts/slideLayout299.xml"/><Relationship Id="rId22" Type="http://schemas.openxmlformats.org/officeDocument/2006/relationships/slideLayout" Target="../slideLayouts/slideLayout307.xml"/><Relationship Id="rId27" Type="http://schemas.openxmlformats.org/officeDocument/2006/relationships/slideLayout" Target="../slideLayouts/slideLayout312.xml"/><Relationship Id="rId30" Type="http://schemas.openxmlformats.org/officeDocument/2006/relationships/slideLayout" Target="../slideLayouts/slideLayout315.xml"/><Relationship Id="rId35" Type="http://schemas.openxmlformats.org/officeDocument/2006/relationships/slideLayout" Target="../slideLayouts/slideLayout320.xml"/><Relationship Id="rId8" Type="http://schemas.openxmlformats.org/officeDocument/2006/relationships/slideLayout" Target="../slideLayouts/slideLayout293.xml"/><Relationship Id="rId3" Type="http://schemas.openxmlformats.org/officeDocument/2006/relationships/slideLayout" Target="../slideLayouts/slideLayout288.xml"/></Relationships>
</file>

<file path=ppt/slideMasters/_rels/slideMaster2.xml.rels><?xml version="1.0" encoding="UTF-8" standalone="yes"?>
<Relationships xmlns="http://schemas.openxmlformats.org/package/2006/relationships"><Relationship Id="rId117" Type="http://schemas.openxmlformats.org/officeDocument/2006/relationships/slideLayout" Target="../slideLayouts/slideLayout152.xml"/><Relationship Id="rId21" Type="http://schemas.openxmlformats.org/officeDocument/2006/relationships/slideLayout" Target="../slideLayouts/slideLayout56.xml"/><Relationship Id="rId42" Type="http://schemas.openxmlformats.org/officeDocument/2006/relationships/slideLayout" Target="../slideLayouts/slideLayout77.xml"/><Relationship Id="rId63" Type="http://schemas.openxmlformats.org/officeDocument/2006/relationships/slideLayout" Target="../slideLayouts/slideLayout98.xml"/><Relationship Id="rId84" Type="http://schemas.openxmlformats.org/officeDocument/2006/relationships/slideLayout" Target="../slideLayouts/slideLayout119.xml"/><Relationship Id="rId138" Type="http://schemas.openxmlformats.org/officeDocument/2006/relationships/slideLayout" Target="../slideLayouts/slideLayout173.xml"/><Relationship Id="rId16" Type="http://schemas.openxmlformats.org/officeDocument/2006/relationships/slideLayout" Target="../slideLayouts/slideLayout51.xml"/><Relationship Id="rId107" Type="http://schemas.openxmlformats.org/officeDocument/2006/relationships/slideLayout" Target="../slideLayouts/slideLayout142.xml"/><Relationship Id="rId11" Type="http://schemas.openxmlformats.org/officeDocument/2006/relationships/slideLayout" Target="../slideLayouts/slideLayout46.xml"/><Relationship Id="rId32" Type="http://schemas.openxmlformats.org/officeDocument/2006/relationships/slideLayout" Target="../slideLayouts/slideLayout67.xml"/><Relationship Id="rId37" Type="http://schemas.openxmlformats.org/officeDocument/2006/relationships/slideLayout" Target="../slideLayouts/slideLayout72.xml"/><Relationship Id="rId53" Type="http://schemas.openxmlformats.org/officeDocument/2006/relationships/slideLayout" Target="../slideLayouts/slideLayout88.xml"/><Relationship Id="rId58" Type="http://schemas.openxmlformats.org/officeDocument/2006/relationships/slideLayout" Target="../slideLayouts/slideLayout93.xml"/><Relationship Id="rId74" Type="http://schemas.openxmlformats.org/officeDocument/2006/relationships/slideLayout" Target="../slideLayouts/slideLayout109.xml"/><Relationship Id="rId79" Type="http://schemas.openxmlformats.org/officeDocument/2006/relationships/slideLayout" Target="../slideLayouts/slideLayout114.xml"/><Relationship Id="rId102" Type="http://schemas.openxmlformats.org/officeDocument/2006/relationships/slideLayout" Target="../slideLayouts/slideLayout137.xml"/><Relationship Id="rId123" Type="http://schemas.openxmlformats.org/officeDocument/2006/relationships/slideLayout" Target="../slideLayouts/slideLayout158.xml"/><Relationship Id="rId128" Type="http://schemas.openxmlformats.org/officeDocument/2006/relationships/slideLayout" Target="../slideLayouts/slideLayout163.xml"/><Relationship Id="rId5" Type="http://schemas.openxmlformats.org/officeDocument/2006/relationships/slideLayout" Target="../slideLayouts/slideLayout40.xml"/><Relationship Id="rId90" Type="http://schemas.openxmlformats.org/officeDocument/2006/relationships/slideLayout" Target="../slideLayouts/slideLayout125.xml"/><Relationship Id="rId95" Type="http://schemas.openxmlformats.org/officeDocument/2006/relationships/slideLayout" Target="../slideLayouts/slideLayout130.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43" Type="http://schemas.openxmlformats.org/officeDocument/2006/relationships/slideLayout" Target="../slideLayouts/slideLayout78.xml"/><Relationship Id="rId48" Type="http://schemas.openxmlformats.org/officeDocument/2006/relationships/slideLayout" Target="../slideLayouts/slideLayout83.xml"/><Relationship Id="rId64" Type="http://schemas.openxmlformats.org/officeDocument/2006/relationships/slideLayout" Target="../slideLayouts/slideLayout99.xml"/><Relationship Id="rId69" Type="http://schemas.openxmlformats.org/officeDocument/2006/relationships/slideLayout" Target="../slideLayouts/slideLayout104.xml"/><Relationship Id="rId113" Type="http://schemas.openxmlformats.org/officeDocument/2006/relationships/slideLayout" Target="../slideLayouts/slideLayout148.xml"/><Relationship Id="rId118" Type="http://schemas.openxmlformats.org/officeDocument/2006/relationships/slideLayout" Target="../slideLayouts/slideLayout153.xml"/><Relationship Id="rId134" Type="http://schemas.openxmlformats.org/officeDocument/2006/relationships/slideLayout" Target="../slideLayouts/slideLayout169.xml"/><Relationship Id="rId139" Type="http://schemas.openxmlformats.org/officeDocument/2006/relationships/slideLayout" Target="../slideLayouts/slideLayout174.xml"/><Relationship Id="rId80" Type="http://schemas.openxmlformats.org/officeDocument/2006/relationships/slideLayout" Target="../slideLayouts/slideLayout115.xml"/><Relationship Id="rId85" Type="http://schemas.openxmlformats.org/officeDocument/2006/relationships/slideLayout" Target="../slideLayouts/slideLayout120.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33" Type="http://schemas.openxmlformats.org/officeDocument/2006/relationships/slideLayout" Target="../slideLayouts/slideLayout68.xml"/><Relationship Id="rId38" Type="http://schemas.openxmlformats.org/officeDocument/2006/relationships/slideLayout" Target="../slideLayouts/slideLayout73.xml"/><Relationship Id="rId59" Type="http://schemas.openxmlformats.org/officeDocument/2006/relationships/slideLayout" Target="../slideLayouts/slideLayout94.xml"/><Relationship Id="rId103" Type="http://schemas.openxmlformats.org/officeDocument/2006/relationships/slideLayout" Target="../slideLayouts/slideLayout138.xml"/><Relationship Id="rId108" Type="http://schemas.openxmlformats.org/officeDocument/2006/relationships/slideLayout" Target="../slideLayouts/slideLayout143.xml"/><Relationship Id="rId124" Type="http://schemas.openxmlformats.org/officeDocument/2006/relationships/slideLayout" Target="../slideLayouts/slideLayout159.xml"/><Relationship Id="rId129" Type="http://schemas.openxmlformats.org/officeDocument/2006/relationships/slideLayout" Target="../slideLayouts/slideLayout164.xml"/><Relationship Id="rId54" Type="http://schemas.openxmlformats.org/officeDocument/2006/relationships/slideLayout" Target="../slideLayouts/slideLayout89.xml"/><Relationship Id="rId70" Type="http://schemas.openxmlformats.org/officeDocument/2006/relationships/slideLayout" Target="../slideLayouts/slideLayout105.xml"/><Relationship Id="rId75" Type="http://schemas.openxmlformats.org/officeDocument/2006/relationships/slideLayout" Target="../slideLayouts/slideLayout110.xml"/><Relationship Id="rId91" Type="http://schemas.openxmlformats.org/officeDocument/2006/relationships/slideLayout" Target="../slideLayouts/slideLayout126.xml"/><Relationship Id="rId96" Type="http://schemas.openxmlformats.org/officeDocument/2006/relationships/slideLayout" Target="../slideLayouts/slideLayout131.xml"/><Relationship Id="rId140" Type="http://schemas.openxmlformats.org/officeDocument/2006/relationships/theme" Target="../theme/theme2.xml"/><Relationship Id="rId1" Type="http://schemas.openxmlformats.org/officeDocument/2006/relationships/slideLayout" Target="../slideLayouts/slideLayout36.xml"/><Relationship Id="rId6" Type="http://schemas.openxmlformats.org/officeDocument/2006/relationships/slideLayout" Target="../slideLayouts/slideLayout41.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49" Type="http://schemas.openxmlformats.org/officeDocument/2006/relationships/slideLayout" Target="../slideLayouts/slideLayout84.xml"/><Relationship Id="rId114" Type="http://schemas.openxmlformats.org/officeDocument/2006/relationships/slideLayout" Target="../slideLayouts/slideLayout149.xml"/><Relationship Id="rId119" Type="http://schemas.openxmlformats.org/officeDocument/2006/relationships/slideLayout" Target="../slideLayouts/slideLayout154.xml"/><Relationship Id="rId44" Type="http://schemas.openxmlformats.org/officeDocument/2006/relationships/slideLayout" Target="../slideLayouts/slideLayout79.xml"/><Relationship Id="rId60" Type="http://schemas.openxmlformats.org/officeDocument/2006/relationships/slideLayout" Target="../slideLayouts/slideLayout95.xml"/><Relationship Id="rId65" Type="http://schemas.openxmlformats.org/officeDocument/2006/relationships/slideLayout" Target="../slideLayouts/slideLayout100.xml"/><Relationship Id="rId81" Type="http://schemas.openxmlformats.org/officeDocument/2006/relationships/slideLayout" Target="../slideLayouts/slideLayout116.xml"/><Relationship Id="rId86" Type="http://schemas.openxmlformats.org/officeDocument/2006/relationships/slideLayout" Target="../slideLayouts/slideLayout121.xml"/><Relationship Id="rId130" Type="http://schemas.openxmlformats.org/officeDocument/2006/relationships/slideLayout" Target="../slideLayouts/slideLayout165.xml"/><Relationship Id="rId135" Type="http://schemas.openxmlformats.org/officeDocument/2006/relationships/slideLayout" Target="../slideLayouts/slideLayout170.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39" Type="http://schemas.openxmlformats.org/officeDocument/2006/relationships/slideLayout" Target="../slideLayouts/slideLayout74.xml"/><Relationship Id="rId109" Type="http://schemas.openxmlformats.org/officeDocument/2006/relationships/slideLayout" Target="../slideLayouts/slideLayout144.xml"/><Relationship Id="rId34" Type="http://schemas.openxmlformats.org/officeDocument/2006/relationships/slideLayout" Target="../slideLayouts/slideLayout69.xml"/><Relationship Id="rId50" Type="http://schemas.openxmlformats.org/officeDocument/2006/relationships/slideLayout" Target="../slideLayouts/slideLayout85.xml"/><Relationship Id="rId55" Type="http://schemas.openxmlformats.org/officeDocument/2006/relationships/slideLayout" Target="../slideLayouts/slideLayout90.xml"/><Relationship Id="rId76" Type="http://schemas.openxmlformats.org/officeDocument/2006/relationships/slideLayout" Target="../slideLayouts/slideLayout111.xml"/><Relationship Id="rId97" Type="http://schemas.openxmlformats.org/officeDocument/2006/relationships/slideLayout" Target="../slideLayouts/slideLayout132.xml"/><Relationship Id="rId104" Type="http://schemas.openxmlformats.org/officeDocument/2006/relationships/slideLayout" Target="../slideLayouts/slideLayout139.xml"/><Relationship Id="rId120" Type="http://schemas.openxmlformats.org/officeDocument/2006/relationships/slideLayout" Target="../slideLayouts/slideLayout155.xml"/><Relationship Id="rId125" Type="http://schemas.openxmlformats.org/officeDocument/2006/relationships/slideLayout" Target="../slideLayouts/slideLayout160.xml"/><Relationship Id="rId7" Type="http://schemas.openxmlformats.org/officeDocument/2006/relationships/slideLayout" Target="../slideLayouts/slideLayout42.xml"/><Relationship Id="rId71" Type="http://schemas.openxmlformats.org/officeDocument/2006/relationships/slideLayout" Target="../slideLayouts/slideLayout106.xml"/><Relationship Id="rId92" Type="http://schemas.openxmlformats.org/officeDocument/2006/relationships/slideLayout" Target="../slideLayouts/slideLayout127.xml"/><Relationship Id="rId2" Type="http://schemas.openxmlformats.org/officeDocument/2006/relationships/slideLayout" Target="../slideLayouts/slideLayout37.xml"/><Relationship Id="rId29" Type="http://schemas.openxmlformats.org/officeDocument/2006/relationships/slideLayout" Target="../slideLayouts/slideLayout64.xml"/><Relationship Id="rId24" Type="http://schemas.openxmlformats.org/officeDocument/2006/relationships/slideLayout" Target="../slideLayouts/slideLayout59.xml"/><Relationship Id="rId40" Type="http://schemas.openxmlformats.org/officeDocument/2006/relationships/slideLayout" Target="../slideLayouts/slideLayout75.xml"/><Relationship Id="rId45" Type="http://schemas.openxmlformats.org/officeDocument/2006/relationships/slideLayout" Target="../slideLayouts/slideLayout80.xml"/><Relationship Id="rId66" Type="http://schemas.openxmlformats.org/officeDocument/2006/relationships/slideLayout" Target="../slideLayouts/slideLayout101.xml"/><Relationship Id="rId87" Type="http://schemas.openxmlformats.org/officeDocument/2006/relationships/slideLayout" Target="../slideLayouts/slideLayout122.xml"/><Relationship Id="rId110" Type="http://schemas.openxmlformats.org/officeDocument/2006/relationships/slideLayout" Target="../slideLayouts/slideLayout145.xml"/><Relationship Id="rId115" Type="http://schemas.openxmlformats.org/officeDocument/2006/relationships/slideLayout" Target="../slideLayouts/slideLayout150.xml"/><Relationship Id="rId131" Type="http://schemas.openxmlformats.org/officeDocument/2006/relationships/slideLayout" Target="../slideLayouts/slideLayout166.xml"/><Relationship Id="rId136" Type="http://schemas.openxmlformats.org/officeDocument/2006/relationships/slideLayout" Target="../slideLayouts/slideLayout171.xml"/><Relationship Id="rId61" Type="http://schemas.openxmlformats.org/officeDocument/2006/relationships/slideLayout" Target="../slideLayouts/slideLayout96.xml"/><Relationship Id="rId82" Type="http://schemas.openxmlformats.org/officeDocument/2006/relationships/slideLayout" Target="../slideLayouts/slideLayout117.xml"/><Relationship Id="rId19" Type="http://schemas.openxmlformats.org/officeDocument/2006/relationships/slideLayout" Target="../slideLayouts/slideLayout54.xml"/><Relationship Id="rId14" Type="http://schemas.openxmlformats.org/officeDocument/2006/relationships/slideLayout" Target="../slideLayouts/slideLayout49.xml"/><Relationship Id="rId30" Type="http://schemas.openxmlformats.org/officeDocument/2006/relationships/slideLayout" Target="../slideLayouts/slideLayout65.xml"/><Relationship Id="rId35" Type="http://schemas.openxmlformats.org/officeDocument/2006/relationships/slideLayout" Target="../slideLayouts/slideLayout70.xml"/><Relationship Id="rId56" Type="http://schemas.openxmlformats.org/officeDocument/2006/relationships/slideLayout" Target="../slideLayouts/slideLayout91.xml"/><Relationship Id="rId77" Type="http://schemas.openxmlformats.org/officeDocument/2006/relationships/slideLayout" Target="../slideLayouts/slideLayout112.xml"/><Relationship Id="rId100" Type="http://schemas.openxmlformats.org/officeDocument/2006/relationships/slideLayout" Target="../slideLayouts/slideLayout135.xml"/><Relationship Id="rId105" Type="http://schemas.openxmlformats.org/officeDocument/2006/relationships/slideLayout" Target="../slideLayouts/slideLayout140.xml"/><Relationship Id="rId126" Type="http://schemas.openxmlformats.org/officeDocument/2006/relationships/slideLayout" Target="../slideLayouts/slideLayout161.xml"/><Relationship Id="rId8" Type="http://schemas.openxmlformats.org/officeDocument/2006/relationships/slideLayout" Target="../slideLayouts/slideLayout43.xml"/><Relationship Id="rId51" Type="http://schemas.openxmlformats.org/officeDocument/2006/relationships/slideLayout" Target="../slideLayouts/slideLayout86.xml"/><Relationship Id="rId72" Type="http://schemas.openxmlformats.org/officeDocument/2006/relationships/slideLayout" Target="../slideLayouts/slideLayout107.xml"/><Relationship Id="rId93" Type="http://schemas.openxmlformats.org/officeDocument/2006/relationships/slideLayout" Target="../slideLayouts/slideLayout128.xml"/><Relationship Id="rId98" Type="http://schemas.openxmlformats.org/officeDocument/2006/relationships/slideLayout" Target="../slideLayouts/slideLayout133.xml"/><Relationship Id="rId121" Type="http://schemas.openxmlformats.org/officeDocument/2006/relationships/slideLayout" Target="../slideLayouts/slideLayout156.xml"/><Relationship Id="rId3" Type="http://schemas.openxmlformats.org/officeDocument/2006/relationships/slideLayout" Target="../slideLayouts/slideLayout38.xml"/><Relationship Id="rId25" Type="http://schemas.openxmlformats.org/officeDocument/2006/relationships/slideLayout" Target="../slideLayouts/slideLayout60.xml"/><Relationship Id="rId46" Type="http://schemas.openxmlformats.org/officeDocument/2006/relationships/slideLayout" Target="../slideLayouts/slideLayout81.xml"/><Relationship Id="rId67" Type="http://schemas.openxmlformats.org/officeDocument/2006/relationships/slideLayout" Target="../slideLayouts/slideLayout102.xml"/><Relationship Id="rId116" Type="http://schemas.openxmlformats.org/officeDocument/2006/relationships/slideLayout" Target="../slideLayouts/slideLayout151.xml"/><Relationship Id="rId137" Type="http://schemas.openxmlformats.org/officeDocument/2006/relationships/slideLayout" Target="../slideLayouts/slideLayout172.xml"/><Relationship Id="rId20" Type="http://schemas.openxmlformats.org/officeDocument/2006/relationships/slideLayout" Target="../slideLayouts/slideLayout55.xml"/><Relationship Id="rId41" Type="http://schemas.openxmlformats.org/officeDocument/2006/relationships/slideLayout" Target="../slideLayouts/slideLayout76.xml"/><Relationship Id="rId62" Type="http://schemas.openxmlformats.org/officeDocument/2006/relationships/slideLayout" Target="../slideLayouts/slideLayout97.xml"/><Relationship Id="rId83" Type="http://schemas.openxmlformats.org/officeDocument/2006/relationships/slideLayout" Target="../slideLayouts/slideLayout118.xml"/><Relationship Id="rId88" Type="http://schemas.openxmlformats.org/officeDocument/2006/relationships/slideLayout" Target="../slideLayouts/slideLayout123.xml"/><Relationship Id="rId111" Type="http://schemas.openxmlformats.org/officeDocument/2006/relationships/slideLayout" Target="../slideLayouts/slideLayout146.xml"/><Relationship Id="rId132" Type="http://schemas.openxmlformats.org/officeDocument/2006/relationships/slideLayout" Target="../slideLayouts/slideLayout167.xml"/><Relationship Id="rId15" Type="http://schemas.openxmlformats.org/officeDocument/2006/relationships/slideLayout" Target="../slideLayouts/slideLayout50.xml"/><Relationship Id="rId36" Type="http://schemas.openxmlformats.org/officeDocument/2006/relationships/slideLayout" Target="../slideLayouts/slideLayout71.xml"/><Relationship Id="rId57" Type="http://schemas.openxmlformats.org/officeDocument/2006/relationships/slideLayout" Target="../slideLayouts/slideLayout92.xml"/><Relationship Id="rId106" Type="http://schemas.openxmlformats.org/officeDocument/2006/relationships/slideLayout" Target="../slideLayouts/slideLayout141.xml"/><Relationship Id="rId127" Type="http://schemas.openxmlformats.org/officeDocument/2006/relationships/slideLayout" Target="../slideLayouts/slideLayout162.xml"/><Relationship Id="rId10" Type="http://schemas.openxmlformats.org/officeDocument/2006/relationships/slideLayout" Target="../slideLayouts/slideLayout45.xml"/><Relationship Id="rId31" Type="http://schemas.openxmlformats.org/officeDocument/2006/relationships/slideLayout" Target="../slideLayouts/slideLayout66.xml"/><Relationship Id="rId52" Type="http://schemas.openxmlformats.org/officeDocument/2006/relationships/slideLayout" Target="../slideLayouts/slideLayout87.xml"/><Relationship Id="rId73" Type="http://schemas.openxmlformats.org/officeDocument/2006/relationships/slideLayout" Target="../slideLayouts/slideLayout108.xml"/><Relationship Id="rId78" Type="http://schemas.openxmlformats.org/officeDocument/2006/relationships/slideLayout" Target="../slideLayouts/slideLayout113.xml"/><Relationship Id="rId94" Type="http://schemas.openxmlformats.org/officeDocument/2006/relationships/slideLayout" Target="../slideLayouts/slideLayout129.xml"/><Relationship Id="rId99" Type="http://schemas.openxmlformats.org/officeDocument/2006/relationships/slideLayout" Target="../slideLayouts/slideLayout134.xml"/><Relationship Id="rId101" Type="http://schemas.openxmlformats.org/officeDocument/2006/relationships/slideLayout" Target="../slideLayouts/slideLayout136.xml"/><Relationship Id="rId122" Type="http://schemas.openxmlformats.org/officeDocument/2006/relationships/slideLayout" Target="../slideLayouts/slideLayout157.xml"/><Relationship Id="rId4" Type="http://schemas.openxmlformats.org/officeDocument/2006/relationships/slideLayout" Target="../slideLayouts/slideLayout39.xml"/><Relationship Id="rId9" Type="http://schemas.openxmlformats.org/officeDocument/2006/relationships/slideLayout" Target="../slideLayouts/slideLayout44.xml"/><Relationship Id="rId26" Type="http://schemas.openxmlformats.org/officeDocument/2006/relationships/slideLayout" Target="../slideLayouts/slideLayout61.xml"/><Relationship Id="rId47" Type="http://schemas.openxmlformats.org/officeDocument/2006/relationships/slideLayout" Target="../slideLayouts/slideLayout82.xml"/><Relationship Id="rId68" Type="http://schemas.openxmlformats.org/officeDocument/2006/relationships/slideLayout" Target="../slideLayouts/slideLayout103.xml"/><Relationship Id="rId89" Type="http://schemas.openxmlformats.org/officeDocument/2006/relationships/slideLayout" Target="../slideLayouts/slideLayout124.xml"/><Relationship Id="rId112" Type="http://schemas.openxmlformats.org/officeDocument/2006/relationships/slideLayout" Target="../slideLayouts/slideLayout147.xml"/><Relationship Id="rId133" Type="http://schemas.openxmlformats.org/officeDocument/2006/relationships/slideLayout" Target="../slideLayouts/slideLayout168.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87.xml"/><Relationship Id="rId18" Type="http://schemas.openxmlformats.org/officeDocument/2006/relationships/slideLayout" Target="../slideLayouts/slideLayout192.xml"/><Relationship Id="rId26" Type="http://schemas.openxmlformats.org/officeDocument/2006/relationships/slideLayout" Target="../slideLayouts/slideLayout200.xml"/><Relationship Id="rId3" Type="http://schemas.openxmlformats.org/officeDocument/2006/relationships/slideLayout" Target="../slideLayouts/slideLayout177.xml"/><Relationship Id="rId21" Type="http://schemas.openxmlformats.org/officeDocument/2006/relationships/slideLayout" Target="../slideLayouts/slideLayout195.xml"/><Relationship Id="rId34" Type="http://schemas.openxmlformats.org/officeDocument/2006/relationships/slideLayout" Target="../slideLayouts/slideLayout208.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slideLayout" Target="../slideLayouts/slideLayout191.xml"/><Relationship Id="rId25" Type="http://schemas.openxmlformats.org/officeDocument/2006/relationships/slideLayout" Target="../slideLayouts/slideLayout199.xml"/><Relationship Id="rId33" Type="http://schemas.openxmlformats.org/officeDocument/2006/relationships/slideLayout" Target="../slideLayouts/slideLayout207.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20" Type="http://schemas.openxmlformats.org/officeDocument/2006/relationships/slideLayout" Target="../slideLayouts/slideLayout194.xml"/><Relationship Id="rId29" Type="http://schemas.openxmlformats.org/officeDocument/2006/relationships/slideLayout" Target="../slideLayouts/slideLayout203.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24" Type="http://schemas.openxmlformats.org/officeDocument/2006/relationships/slideLayout" Target="../slideLayouts/slideLayout198.xml"/><Relationship Id="rId32" Type="http://schemas.openxmlformats.org/officeDocument/2006/relationships/slideLayout" Target="../slideLayouts/slideLayout206.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23" Type="http://schemas.openxmlformats.org/officeDocument/2006/relationships/slideLayout" Target="../slideLayouts/slideLayout197.xml"/><Relationship Id="rId28" Type="http://schemas.openxmlformats.org/officeDocument/2006/relationships/slideLayout" Target="../slideLayouts/slideLayout202.xml"/><Relationship Id="rId36" Type="http://schemas.openxmlformats.org/officeDocument/2006/relationships/theme" Target="../theme/theme3.xml"/><Relationship Id="rId10" Type="http://schemas.openxmlformats.org/officeDocument/2006/relationships/slideLayout" Target="../slideLayouts/slideLayout184.xml"/><Relationship Id="rId19" Type="http://schemas.openxmlformats.org/officeDocument/2006/relationships/slideLayout" Target="../slideLayouts/slideLayout193.xml"/><Relationship Id="rId31" Type="http://schemas.openxmlformats.org/officeDocument/2006/relationships/slideLayout" Target="../slideLayouts/slideLayout205.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 Id="rId22" Type="http://schemas.openxmlformats.org/officeDocument/2006/relationships/slideLayout" Target="../slideLayouts/slideLayout196.xml"/><Relationship Id="rId27" Type="http://schemas.openxmlformats.org/officeDocument/2006/relationships/slideLayout" Target="../slideLayouts/slideLayout201.xml"/><Relationship Id="rId30" Type="http://schemas.openxmlformats.org/officeDocument/2006/relationships/slideLayout" Target="../slideLayouts/slideLayout204.xml"/><Relationship Id="rId35" Type="http://schemas.openxmlformats.org/officeDocument/2006/relationships/slideLayout" Target="../slideLayouts/slideLayout209.xml"/><Relationship Id="rId8" Type="http://schemas.openxmlformats.org/officeDocument/2006/relationships/slideLayout" Target="../slideLayouts/slideLayout182.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211.xml"/><Relationship Id="rId1" Type="http://schemas.openxmlformats.org/officeDocument/2006/relationships/slideLayout" Target="../slideLayouts/slideLayout210.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212.xml"/></Relationships>
</file>

<file path=ppt/slideMasters/_rels/slideMaster6.xml.rels><?xml version="1.0" encoding="UTF-8" standalone="yes"?>
<Relationships xmlns="http://schemas.openxmlformats.org/package/2006/relationships"><Relationship Id="rId2" Type="http://schemas.openxmlformats.org/officeDocument/2006/relationships/theme" Target="../theme/theme6.xml"/><Relationship Id="rId1" Type="http://schemas.openxmlformats.org/officeDocument/2006/relationships/slideLayout" Target="../slideLayouts/slideLayout213.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226.xml"/><Relationship Id="rId18" Type="http://schemas.openxmlformats.org/officeDocument/2006/relationships/slideLayout" Target="../slideLayouts/slideLayout231.xml"/><Relationship Id="rId26" Type="http://schemas.openxmlformats.org/officeDocument/2006/relationships/slideLayout" Target="../slideLayouts/slideLayout239.xml"/><Relationship Id="rId3" Type="http://schemas.openxmlformats.org/officeDocument/2006/relationships/slideLayout" Target="../slideLayouts/slideLayout216.xml"/><Relationship Id="rId21" Type="http://schemas.openxmlformats.org/officeDocument/2006/relationships/slideLayout" Target="../slideLayouts/slideLayout234.xml"/><Relationship Id="rId34" Type="http://schemas.openxmlformats.org/officeDocument/2006/relationships/slideLayout" Target="../slideLayouts/slideLayout247.xml"/><Relationship Id="rId7" Type="http://schemas.openxmlformats.org/officeDocument/2006/relationships/slideLayout" Target="../slideLayouts/slideLayout220.xml"/><Relationship Id="rId12" Type="http://schemas.openxmlformats.org/officeDocument/2006/relationships/slideLayout" Target="../slideLayouts/slideLayout225.xml"/><Relationship Id="rId17" Type="http://schemas.openxmlformats.org/officeDocument/2006/relationships/slideLayout" Target="../slideLayouts/slideLayout230.xml"/><Relationship Id="rId25" Type="http://schemas.openxmlformats.org/officeDocument/2006/relationships/slideLayout" Target="../slideLayouts/slideLayout238.xml"/><Relationship Id="rId33" Type="http://schemas.openxmlformats.org/officeDocument/2006/relationships/slideLayout" Target="../slideLayouts/slideLayout246.xml"/><Relationship Id="rId2" Type="http://schemas.openxmlformats.org/officeDocument/2006/relationships/slideLayout" Target="../slideLayouts/slideLayout215.xml"/><Relationship Id="rId16" Type="http://schemas.openxmlformats.org/officeDocument/2006/relationships/slideLayout" Target="../slideLayouts/slideLayout229.xml"/><Relationship Id="rId20" Type="http://schemas.openxmlformats.org/officeDocument/2006/relationships/slideLayout" Target="../slideLayouts/slideLayout233.xml"/><Relationship Id="rId29" Type="http://schemas.openxmlformats.org/officeDocument/2006/relationships/slideLayout" Target="../slideLayouts/slideLayout242.xml"/><Relationship Id="rId1" Type="http://schemas.openxmlformats.org/officeDocument/2006/relationships/slideLayout" Target="../slideLayouts/slideLayout214.xml"/><Relationship Id="rId6" Type="http://schemas.openxmlformats.org/officeDocument/2006/relationships/slideLayout" Target="../slideLayouts/slideLayout219.xml"/><Relationship Id="rId11" Type="http://schemas.openxmlformats.org/officeDocument/2006/relationships/slideLayout" Target="../slideLayouts/slideLayout224.xml"/><Relationship Id="rId24" Type="http://schemas.openxmlformats.org/officeDocument/2006/relationships/slideLayout" Target="../slideLayouts/slideLayout237.xml"/><Relationship Id="rId32" Type="http://schemas.openxmlformats.org/officeDocument/2006/relationships/slideLayout" Target="../slideLayouts/slideLayout245.xml"/><Relationship Id="rId5" Type="http://schemas.openxmlformats.org/officeDocument/2006/relationships/slideLayout" Target="../slideLayouts/slideLayout218.xml"/><Relationship Id="rId15" Type="http://schemas.openxmlformats.org/officeDocument/2006/relationships/slideLayout" Target="../slideLayouts/slideLayout228.xml"/><Relationship Id="rId23" Type="http://schemas.openxmlformats.org/officeDocument/2006/relationships/slideLayout" Target="../slideLayouts/slideLayout236.xml"/><Relationship Id="rId28" Type="http://schemas.openxmlformats.org/officeDocument/2006/relationships/slideLayout" Target="../slideLayouts/slideLayout241.xml"/><Relationship Id="rId36" Type="http://schemas.openxmlformats.org/officeDocument/2006/relationships/theme" Target="../theme/theme7.xml"/><Relationship Id="rId10" Type="http://schemas.openxmlformats.org/officeDocument/2006/relationships/slideLayout" Target="../slideLayouts/slideLayout223.xml"/><Relationship Id="rId19" Type="http://schemas.openxmlformats.org/officeDocument/2006/relationships/slideLayout" Target="../slideLayouts/slideLayout232.xml"/><Relationship Id="rId31" Type="http://schemas.openxmlformats.org/officeDocument/2006/relationships/slideLayout" Target="../slideLayouts/slideLayout244.xml"/><Relationship Id="rId4" Type="http://schemas.openxmlformats.org/officeDocument/2006/relationships/slideLayout" Target="../slideLayouts/slideLayout217.xml"/><Relationship Id="rId9" Type="http://schemas.openxmlformats.org/officeDocument/2006/relationships/slideLayout" Target="../slideLayouts/slideLayout222.xml"/><Relationship Id="rId14" Type="http://schemas.openxmlformats.org/officeDocument/2006/relationships/slideLayout" Target="../slideLayouts/slideLayout227.xml"/><Relationship Id="rId22" Type="http://schemas.openxmlformats.org/officeDocument/2006/relationships/slideLayout" Target="../slideLayouts/slideLayout235.xml"/><Relationship Id="rId27" Type="http://schemas.openxmlformats.org/officeDocument/2006/relationships/slideLayout" Target="../slideLayouts/slideLayout240.xml"/><Relationship Id="rId30" Type="http://schemas.openxmlformats.org/officeDocument/2006/relationships/slideLayout" Target="../slideLayouts/slideLayout243.xml"/><Relationship Id="rId35" Type="http://schemas.openxmlformats.org/officeDocument/2006/relationships/slideLayout" Target="../slideLayouts/slideLayout248.xml"/><Relationship Id="rId8" Type="http://schemas.openxmlformats.org/officeDocument/2006/relationships/slideLayout" Target="../slideLayouts/slideLayout221.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249.xml"/></Relationships>
</file>

<file path=ppt/slideMasters/_rels/slideMaster9.xml.rels><?xml version="1.0" encoding="UTF-8" standalone="yes"?>
<Relationships xmlns="http://schemas.openxmlformats.org/package/2006/relationships"><Relationship Id="rId2" Type="http://schemas.openxmlformats.org/officeDocument/2006/relationships/theme" Target="../theme/theme9.xml"/><Relationship Id="rId1" Type="http://schemas.openxmlformats.org/officeDocument/2006/relationships/slideLayout" Target="../slideLayouts/slideLayout2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
        <p:nvSpPr>
          <p:cNvPr id="6" name="Footer Placeholder 8">
            <a:extLst>
              <a:ext uri="{FF2B5EF4-FFF2-40B4-BE49-F238E27FC236}">
                <a16:creationId xmlns:a16="http://schemas.microsoft.com/office/drawing/2014/main" id="{8B56D38B-49CE-B346-8F57-0A2BC1366FF7}"/>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851100411"/>
      </p:ext>
    </p:extLst>
  </p:cSld>
  <p:clrMap bg1="lt1" tx1="dk1" bg2="lt2" tx2="dk2" accent1="accent1" accent2="accent2" accent3="accent3" accent4="accent4" accent5="accent5" accent6="accent6" hlink="hlink" folHlink="folHlink"/>
  <p:sldLayoutIdLst>
    <p:sldLayoutId id="2147483710" r:id="rId1"/>
    <p:sldLayoutId id="2147483711" r:id="rId2"/>
    <p:sldLayoutId id="2147483818"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 id="2147483823" r:id="rId34"/>
    <p:sldLayoutId id="2147483744" r:id="rId35"/>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70"/>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6"/>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
        <p:nvSpPr>
          <p:cNvPr id="6" name="Footer Placeholder 8">
            <a:extLst>
              <a:ext uri="{FF2B5EF4-FFF2-40B4-BE49-F238E27FC236}">
                <a16:creationId xmlns:a16="http://schemas.microsoft.com/office/drawing/2014/main" id="{8B56D38B-49CE-B346-8F57-0A2BC1366FF7}"/>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1796271313"/>
      </p:ext>
    </p:extLst>
  </p:cSld>
  <p:clrMap bg1="lt1" tx1="dk1" bg2="lt2" tx2="dk2" accent1="accent1" accent2="accent2" accent3="accent3" accent4="accent4" accent5="accent5" accent6="accent6" hlink="hlink" folHlink="folHlink"/>
  <p:sldLayoutIdLst>
    <p:sldLayoutId id="2147485197" r:id="rId1"/>
    <p:sldLayoutId id="2147485198" r:id="rId2"/>
    <p:sldLayoutId id="2147485199" r:id="rId3"/>
    <p:sldLayoutId id="2147485200" r:id="rId4"/>
    <p:sldLayoutId id="2147485201" r:id="rId5"/>
    <p:sldLayoutId id="2147485202" r:id="rId6"/>
    <p:sldLayoutId id="2147485203" r:id="rId7"/>
    <p:sldLayoutId id="2147485204" r:id="rId8"/>
    <p:sldLayoutId id="2147485205" r:id="rId9"/>
    <p:sldLayoutId id="2147485206" r:id="rId10"/>
    <p:sldLayoutId id="2147485207" r:id="rId11"/>
    <p:sldLayoutId id="2147485208" r:id="rId12"/>
    <p:sldLayoutId id="2147485209" r:id="rId13"/>
    <p:sldLayoutId id="2147485210" r:id="rId14"/>
    <p:sldLayoutId id="2147485211" r:id="rId15"/>
    <p:sldLayoutId id="2147485212" r:id="rId16"/>
    <p:sldLayoutId id="2147485213" r:id="rId17"/>
    <p:sldLayoutId id="2147485214" r:id="rId18"/>
    <p:sldLayoutId id="2147485215" r:id="rId19"/>
    <p:sldLayoutId id="2147485216" r:id="rId20"/>
    <p:sldLayoutId id="2147485217" r:id="rId21"/>
    <p:sldLayoutId id="2147485218" r:id="rId22"/>
    <p:sldLayoutId id="2147485219" r:id="rId23"/>
    <p:sldLayoutId id="2147485220" r:id="rId24"/>
    <p:sldLayoutId id="2147485221" r:id="rId25"/>
    <p:sldLayoutId id="2147485222" r:id="rId26"/>
    <p:sldLayoutId id="2147485223" r:id="rId27"/>
    <p:sldLayoutId id="2147485224" r:id="rId28"/>
    <p:sldLayoutId id="2147485225" r:id="rId29"/>
    <p:sldLayoutId id="2147485226" r:id="rId30"/>
    <p:sldLayoutId id="2147485227" r:id="rId31"/>
    <p:sldLayoutId id="2147485228" r:id="rId32"/>
    <p:sldLayoutId id="2147485229" r:id="rId33"/>
    <p:sldLayoutId id="2147485230" r:id="rId34"/>
    <p:sldLayoutId id="2147485231" r:id="rId35"/>
  </p:sldLayoutIdLst>
  <p:hf hdr="0" dt="0"/>
  <p:txStyles>
    <p:titleStyle>
      <a:lvl1pPr algn="l" defTabSz="457178"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78"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0" indent="-173030" algn="l" defTabSz="457178"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55" indent="-173030" algn="l" defTabSz="457178"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45" indent="-168267" algn="l" defTabSz="457178"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35" indent="-173030" algn="l" defTabSz="457178"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474" indent="-228588" algn="l" defTabSz="457178" rtl="0" eaLnBrk="1" latinLnBrk="0" hangingPunct="1">
        <a:spcBef>
          <a:spcPct val="20000"/>
        </a:spcBef>
        <a:buFont typeface="Arial"/>
        <a:buChar char="•"/>
        <a:defRPr sz="2000" kern="1200">
          <a:solidFill>
            <a:schemeClr val="tx1"/>
          </a:solidFill>
          <a:latin typeface="+mn-lt"/>
          <a:ea typeface="+mn-ea"/>
          <a:cs typeface="+mn-cs"/>
        </a:defRPr>
      </a:lvl6pPr>
      <a:lvl7pPr marL="2971652" indent="-228588" algn="l" defTabSz="457178" rtl="0" eaLnBrk="1" latinLnBrk="0" hangingPunct="1">
        <a:spcBef>
          <a:spcPct val="20000"/>
        </a:spcBef>
        <a:buFont typeface="Arial"/>
        <a:buChar char="•"/>
        <a:defRPr sz="2000" kern="1200">
          <a:solidFill>
            <a:schemeClr val="tx1"/>
          </a:solidFill>
          <a:latin typeface="+mn-lt"/>
          <a:ea typeface="+mn-ea"/>
          <a:cs typeface="+mn-cs"/>
        </a:defRPr>
      </a:lvl7pPr>
      <a:lvl8pPr marL="3428829" indent="-228588" algn="l" defTabSz="457178" rtl="0" eaLnBrk="1" latinLnBrk="0" hangingPunct="1">
        <a:spcBef>
          <a:spcPct val="20000"/>
        </a:spcBef>
        <a:buFont typeface="Arial"/>
        <a:buChar char="•"/>
        <a:defRPr sz="2000" kern="1200">
          <a:solidFill>
            <a:schemeClr val="tx1"/>
          </a:solidFill>
          <a:latin typeface="+mn-lt"/>
          <a:ea typeface="+mn-ea"/>
          <a:cs typeface="+mn-cs"/>
        </a:defRPr>
      </a:lvl8pPr>
      <a:lvl9pPr marL="3886006" indent="-228588" algn="l" defTabSz="45717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78" rtl="0" eaLnBrk="1" latinLnBrk="0" hangingPunct="1">
        <a:defRPr sz="1800" kern="1200">
          <a:solidFill>
            <a:schemeClr val="tx1"/>
          </a:solidFill>
          <a:latin typeface="+mn-lt"/>
          <a:ea typeface="+mn-ea"/>
          <a:cs typeface="+mn-cs"/>
        </a:defRPr>
      </a:lvl1pPr>
      <a:lvl2pPr marL="457178" algn="l" defTabSz="457178" rtl="0" eaLnBrk="1" latinLnBrk="0" hangingPunct="1">
        <a:defRPr sz="1800" kern="1200">
          <a:solidFill>
            <a:schemeClr val="tx1"/>
          </a:solidFill>
          <a:latin typeface="+mn-lt"/>
          <a:ea typeface="+mn-ea"/>
          <a:cs typeface="+mn-cs"/>
        </a:defRPr>
      </a:lvl2pPr>
      <a:lvl3pPr marL="914355" algn="l" defTabSz="457178" rtl="0" eaLnBrk="1" latinLnBrk="0" hangingPunct="1">
        <a:defRPr sz="1800" kern="1200">
          <a:solidFill>
            <a:schemeClr val="tx1"/>
          </a:solidFill>
          <a:latin typeface="+mn-lt"/>
          <a:ea typeface="+mn-ea"/>
          <a:cs typeface="+mn-cs"/>
        </a:defRPr>
      </a:lvl3pPr>
      <a:lvl4pPr marL="1371532" algn="l" defTabSz="457178" rtl="0" eaLnBrk="1" latinLnBrk="0" hangingPunct="1">
        <a:defRPr sz="1800" kern="1200">
          <a:solidFill>
            <a:schemeClr val="tx1"/>
          </a:solidFill>
          <a:latin typeface="+mn-lt"/>
          <a:ea typeface="+mn-ea"/>
          <a:cs typeface="+mn-cs"/>
        </a:defRPr>
      </a:lvl4pPr>
      <a:lvl5pPr marL="1828709" algn="l" defTabSz="457178" rtl="0" eaLnBrk="1" latinLnBrk="0" hangingPunct="1">
        <a:defRPr sz="1800" kern="1200">
          <a:solidFill>
            <a:schemeClr val="tx1"/>
          </a:solidFill>
          <a:latin typeface="+mn-lt"/>
          <a:ea typeface="+mn-ea"/>
          <a:cs typeface="+mn-cs"/>
        </a:defRPr>
      </a:lvl5pPr>
      <a:lvl6pPr marL="2285886" algn="l" defTabSz="457178" rtl="0" eaLnBrk="1" latinLnBrk="0" hangingPunct="1">
        <a:defRPr sz="1800" kern="1200">
          <a:solidFill>
            <a:schemeClr val="tx1"/>
          </a:solidFill>
          <a:latin typeface="+mn-lt"/>
          <a:ea typeface="+mn-ea"/>
          <a:cs typeface="+mn-cs"/>
        </a:defRPr>
      </a:lvl6pPr>
      <a:lvl7pPr marL="2743064" algn="l" defTabSz="457178" rtl="0" eaLnBrk="1" latinLnBrk="0" hangingPunct="1">
        <a:defRPr sz="1800" kern="1200">
          <a:solidFill>
            <a:schemeClr val="tx1"/>
          </a:solidFill>
          <a:latin typeface="+mn-lt"/>
          <a:ea typeface="+mn-ea"/>
          <a:cs typeface="+mn-cs"/>
        </a:defRPr>
      </a:lvl7pPr>
      <a:lvl8pPr marL="3200240" algn="l" defTabSz="457178" rtl="0" eaLnBrk="1" latinLnBrk="0" hangingPunct="1">
        <a:defRPr sz="1800" kern="1200">
          <a:solidFill>
            <a:schemeClr val="tx1"/>
          </a:solidFill>
          <a:latin typeface="+mn-lt"/>
          <a:ea typeface="+mn-ea"/>
          <a:cs typeface="+mn-cs"/>
        </a:defRPr>
      </a:lvl8pPr>
      <a:lvl9pPr marL="3657418" algn="l" defTabSz="457178"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 2020 IBM Corporation</a:t>
            </a:r>
          </a:p>
        </p:txBody>
      </p:sp>
    </p:spTree>
    <p:extLst>
      <p:ext uri="{BB962C8B-B14F-4D97-AF65-F5344CB8AC3E}">
        <p14:creationId xmlns:p14="http://schemas.microsoft.com/office/powerpoint/2010/main" val="1043969998"/>
      </p:ext>
    </p:extLst>
  </p:cSld>
  <p:clrMap bg1="lt1" tx1="dk1" bg2="lt2" tx2="dk2" accent1="accent1" accent2="accent2" accent3="accent3" accent4="accent4" accent5="accent5" accent6="accent6" hlink="hlink" folHlink="folHlink"/>
  <p:sldLayoutIdLst>
    <p:sldLayoutId id="2147485233" r:id="rId1"/>
    <p:sldLayoutId id="2147485234" r:id="rId2"/>
    <p:sldLayoutId id="2147485235" r:id="rId3"/>
    <p:sldLayoutId id="2147485236" r:id="rId4"/>
    <p:sldLayoutId id="2147485237" r:id="rId5"/>
    <p:sldLayoutId id="2147485238" r:id="rId6"/>
    <p:sldLayoutId id="2147485239" r:id="rId7"/>
    <p:sldLayoutId id="2147485240" r:id="rId8"/>
    <p:sldLayoutId id="2147485241" r:id="rId9"/>
    <p:sldLayoutId id="2147485242" r:id="rId10"/>
    <p:sldLayoutId id="2147485243" r:id="rId11"/>
    <p:sldLayoutId id="2147485244" r:id="rId12"/>
    <p:sldLayoutId id="2147485245" r:id="rId13"/>
    <p:sldLayoutId id="2147485246" r:id="rId14"/>
    <p:sldLayoutId id="2147485247" r:id="rId15"/>
    <p:sldLayoutId id="2147485248" r:id="rId16"/>
    <p:sldLayoutId id="2147485249" r:id="rId17"/>
    <p:sldLayoutId id="2147485250" r:id="rId18"/>
    <p:sldLayoutId id="2147485251" r:id="rId19"/>
    <p:sldLayoutId id="2147485252" r:id="rId20"/>
    <p:sldLayoutId id="2147485253" r:id="rId21"/>
    <p:sldLayoutId id="2147485254" r:id="rId22"/>
    <p:sldLayoutId id="2147485255" r:id="rId23"/>
    <p:sldLayoutId id="2147485256" r:id="rId24"/>
    <p:sldLayoutId id="2147485257" r:id="rId25"/>
    <p:sldLayoutId id="2147485258" r:id="rId26"/>
    <p:sldLayoutId id="2147485259" r:id="rId27"/>
    <p:sldLayoutId id="2147485260" r:id="rId28"/>
    <p:sldLayoutId id="2147485261" r:id="rId29"/>
    <p:sldLayoutId id="2147485262" r:id="rId30"/>
    <p:sldLayoutId id="2147485263" r:id="rId31"/>
    <p:sldLayoutId id="2147485264" r:id="rId32"/>
    <p:sldLayoutId id="2147485265" r:id="rId33"/>
    <p:sldLayoutId id="2147485266" r:id="rId34"/>
    <p:sldLayoutId id="2147485267" r:id="rId35"/>
    <p:sldLayoutId id="2147485268" r:id="rId36"/>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lide Number"/>
          <p:cNvSpPr txBox="1">
            <a:spLocks noGrp="1"/>
          </p:cNvSpPr>
          <p:nvPr>
            <p:ph type="sldNum" sz="quarter" idx="2"/>
          </p:nvPr>
        </p:nvSpPr>
        <p:spPr>
          <a:xfrm>
            <a:off x="8788399" y="4831559"/>
            <a:ext cx="127001" cy="127001"/>
          </a:xfrm>
          <a:prstGeom prst="rect">
            <a:avLst/>
          </a:prstGeom>
          <a:ln w="12700">
            <a:miter lim="400000"/>
          </a:ln>
        </p:spPr>
        <p:txBody>
          <a:bodyPr wrap="none" lIns="0" tIns="0" rIns="0" bIns="0" anchor="ctr">
            <a:spAutoFit/>
          </a:bodyPr>
          <a:lstStyle>
            <a:lvl1pPr algn="r">
              <a:defRPr sz="600">
                <a:solidFill>
                  <a:srgbClr val="FFFFFF"/>
                </a:solidFill>
              </a:defRPr>
            </a:lvl1pPr>
          </a:lstStyle>
          <a:p>
            <a:fld id="{86CB4B4D-7CA3-9044-876B-883B54F8677D}" type="slidenum">
              <a:t>‹#›</a:t>
            </a:fld>
            <a:endParaRPr/>
          </a:p>
        </p:txBody>
      </p:sp>
      <p:sp>
        <p:nvSpPr>
          <p:cNvPr id="3" name="Title Text"/>
          <p:cNvSpPr txBox="1">
            <a:spLocks noGrp="1"/>
          </p:cNvSpPr>
          <p:nvPr>
            <p:ph type="title"/>
          </p:nvPr>
        </p:nvSpPr>
        <p:spPr>
          <a:xfrm>
            <a:off x="457200" y="205978"/>
            <a:ext cx="8229600" cy="9941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Title Text</a:t>
            </a:r>
          </a:p>
        </p:txBody>
      </p:sp>
      <p:sp>
        <p:nvSpPr>
          <p:cNvPr id="4"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756748945"/>
      </p:ext>
    </p:extLst>
  </p:cSld>
  <p:clrMap bg1="lt1" tx1="dk1" bg2="lt2" tx2="dk2" accent1="accent1" accent2="accent2" accent3="accent3" accent4="accent4" accent5="accent5" accent6="accent6" hlink="hlink" folHlink="folHlink"/>
  <p:sldLayoutIdLst>
    <p:sldLayoutId id="2147483827" r:id="rId1"/>
    <p:sldLayoutId id="2147483828" r:id="rId2"/>
    <p:sldLayoutId id="2147483829" r:id="rId3"/>
    <p:sldLayoutId id="2147483830" r:id="rId4"/>
    <p:sldLayoutId id="2147483831" r:id="rId5"/>
    <p:sldLayoutId id="2147483832" r:id="rId6"/>
    <p:sldLayoutId id="2147483833" r:id="rId7"/>
    <p:sldLayoutId id="2147483834" r:id="rId8"/>
    <p:sldLayoutId id="2147483835" r:id="rId9"/>
    <p:sldLayoutId id="2147483836" r:id="rId10"/>
    <p:sldLayoutId id="2147483837" r:id="rId11"/>
    <p:sldLayoutId id="2147483838" r:id="rId12"/>
    <p:sldLayoutId id="2147483839" r:id="rId13"/>
    <p:sldLayoutId id="2147483840" r:id="rId14"/>
    <p:sldLayoutId id="2147483841" r:id="rId15"/>
    <p:sldLayoutId id="2147483842" r:id="rId16"/>
    <p:sldLayoutId id="2147483843" r:id="rId17"/>
    <p:sldLayoutId id="2147483844" r:id="rId18"/>
    <p:sldLayoutId id="2147483846" r:id="rId19"/>
    <p:sldLayoutId id="2147483847" r:id="rId20"/>
    <p:sldLayoutId id="2147483848" r:id="rId21"/>
    <p:sldLayoutId id="2147483849" r:id="rId22"/>
    <p:sldLayoutId id="2147483850" r:id="rId23"/>
    <p:sldLayoutId id="2147483851" r:id="rId24"/>
    <p:sldLayoutId id="2147483852" r:id="rId25"/>
    <p:sldLayoutId id="2147483853" r:id="rId26"/>
    <p:sldLayoutId id="2147483854" r:id="rId27"/>
    <p:sldLayoutId id="2147483855" r:id="rId28"/>
    <p:sldLayoutId id="2147483856" r:id="rId29"/>
    <p:sldLayoutId id="2147483857" r:id="rId30"/>
    <p:sldLayoutId id="2147483858" r:id="rId31"/>
    <p:sldLayoutId id="2147483860" r:id="rId32"/>
    <p:sldLayoutId id="2147483861" r:id="rId33"/>
    <p:sldLayoutId id="2147483862" r:id="rId34"/>
    <p:sldLayoutId id="2147483863" r:id="rId35"/>
    <p:sldLayoutId id="2147483864" r:id="rId36"/>
    <p:sldLayoutId id="2147483865" r:id="rId37"/>
    <p:sldLayoutId id="2147483866" r:id="rId38"/>
    <p:sldLayoutId id="2147483867" r:id="rId39"/>
    <p:sldLayoutId id="2147483868" r:id="rId40"/>
    <p:sldLayoutId id="2147483869" r:id="rId41"/>
    <p:sldLayoutId id="2147483870" r:id="rId42"/>
    <p:sldLayoutId id="2147483871" r:id="rId43"/>
    <p:sldLayoutId id="2147483872" r:id="rId44"/>
    <p:sldLayoutId id="2147483873" r:id="rId45"/>
    <p:sldLayoutId id="2147483874" r:id="rId46"/>
    <p:sldLayoutId id="2147483875" r:id="rId47"/>
    <p:sldLayoutId id="2147483876" r:id="rId48"/>
    <p:sldLayoutId id="2147483877" r:id="rId49"/>
    <p:sldLayoutId id="2147483878" r:id="rId50"/>
    <p:sldLayoutId id="2147483879" r:id="rId51"/>
    <p:sldLayoutId id="2147483880" r:id="rId52"/>
    <p:sldLayoutId id="2147483881" r:id="rId53"/>
    <p:sldLayoutId id="2147483882" r:id="rId54"/>
    <p:sldLayoutId id="2147483883" r:id="rId55"/>
    <p:sldLayoutId id="2147483884" r:id="rId56"/>
    <p:sldLayoutId id="2147483885" r:id="rId57"/>
    <p:sldLayoutId id="2147483886" r:id="rId58"/>
    <p:sldLayoutId id="2147483887" r:id="rId59"/>
    <p:sldLayoutId id="2147483888" r:id="rId60"/>
    <p:sldLayoutId id="2147483889" r:id="rId61"/>
    <p:sldLayoutId id="2147483890" r:id="rId62"/>
    <p:sldLayoutId id="2147483891" r:id="rId63"/>
    <p:sldLayoutId id="2147483892" r:id="rId64"/>
    <p:sldLayoutId id="2147483893" r:id="rId65"/>
    <p:sldLayoutId id="2147483894" r:id="rId66"/>
    <p:sldLayoutId id="2147483895" r:id="rId67"/>
    <p:sldLayoutId id="2147483896" r:id="rId68"/>
    <p:sldLayoutId id="2147483897" r:id="rId69"/>
    <p:sldLayoutId id="2147483898" r:id="rId70"/>
    <p:sldLayoutId id="2147483899" r:id="rId71"/>
    <p:sldLayoutId id="2147483900" r:id="rId72"/>
    <p:sldLayoutId id="2147483901" r:id="rId73"/>
    <p:sldLayoutId id="2147483902" r:id="rId74"/>
    <p:sldLayoutId id="2147483903" r:id="rId75"/>
    <p:sldLayoutId id="2147483904" r:id="rId76"/>
    <p:sldLayoutId id="2147483905" r:id="rId77"/>
    <p:sldLayoutId id="2147483906" r:id="rId78"/>
    <p:sldLayoutId id="2147483907" r:id="rId79"/>
    <p:sldLayoutId id="2147483908" r:id="rId80"/>
    <p:sldLayoutId id="2147483909" r:id="rId81"/>
    <p:sldLayoutId id="2147483910" r:id="rId82"/>
    <p:sldLayoutId id="2147483911" r:id="rId83"/>
    <p:sldLayoutId id="2147483912" r:id="rId84"/>
    <p:sldLayoutId id="2147483913" r:id="rId85"/>
    <p:sldLayoutId id="2147483914" r:id="rId86"/>
    <p:sldLayoutId id="2147483915" r:id="rId87"/>
    <p:sldLayoutId id="2147483916" r:id="rId88"/>
    <p:sldLayoutId id="2147483917" r:id="rId89"/>
    <p:sldLayoutId id="2147483918" r:id="rId90"/>
    <p:sldLayoutId id="2147483919" r:id="rId91"/>
    <p:sldLayoutId id="2147483920" r:id="rId92"/>
    <p:sldLayoutId id="2147483921" r:id="rId93"/>
    <p:sldLayoutId id="2147483922" r:id="rId94"/>
    <p:sldLayoutId id="2147483923" r:id="rId95"/>
    <p:sldLayoutId id="2147483924" r:id="rId96"/>
    <p:sldLayoutId id="2147483925" r:id="rId97"/>
    <p:sldLayoutId id="2147483926" r:id="rId98"/>
    <p:sldLayoutId id="2147483927" r:id="rId99"/>
    <p:sldLayoutId id="2147483928" r:id="rId100"/>
    <p:sldLayoutId id="2147483929" r:id="rId101"/>
    <p:sldLayoutId id="2147483930" r:id="rId102"/>
    <p:sldLayoutId id="2147483931" r:id="rId103"/>
    <p:sldLayoutId id="2147483932" r:id="rId104"/>
    <p:sldLayoutId id="2147483933" r:id="rId105"/>
    <p:sldLayoutId id="2147483934" r:id="rId106"/>
    <p:sldLayoutId id="2147483935" r:id="rId107"/>
    <p:sldLayoutId id="2147483936" r:id="rId108"/>
    <p:sldLayoutId id="2147483937" r:id="rId109"/>
    <p:sldLayoutId id="2147483938" r:id="rId110"/>
    <p:sldLayoutId id="2147483939" r:id="rId111"/>
    <p:sldLayoutId id="2147483940" r:id="rId112"/>
    <p:sldLayoutId id="2147483941" r:id="rId113"/>
    <p:sldLayoutId id="2147483942" r:id="rId114"/>
    <p:sldLayoutId id="2147483943" r:id="rId115"/>
    <p:sldLayoutId id="2147483944" r:id="rId116"/>
    <p:sldLayoutId id="2147483945" r:id="rId117"/>
    <p:sldLayoutId id="2147483946" r:id="rId118"/>
    <p:sldLayoutId id="2147483947" r:id="rId119"/>
    <p:sldLayoutId id="2147483948" r:id="rId120"/>
    <p:sldLayoutId id="2147483949" r:id="rId121"/>
    <p:sldLayoutId id="2147483950" r:id="rId122"/>
    <p:sldLayoutId id="2147483951" r:id="rId123"/>
    <p:sldLayoutId id="2147483952" r:id="rId124"/>
    <p:sldLayoutId id="2147483953" r:id="rId125"/>
    <p:sldLayoutId id="2147483954" r:id="rId126"/>
    <p:sldLayoutId id="2147483955" r:id="rId127"/>
    <p:sldLayoutId id="2147483956" r:id="rId128"/>
    <p:sldLayoutId id="2147483957" r:id="rId129"/>
    <p:sldLayoutId id="2147483958" r:id="rId130"/>
    <p:sldLayoutId id="2147483959" r:id="rId131"/>
    <p:sldLayoutId id="2147483960" r:id="rId132"/>
    <p:sldLayoutId id="2147483961" r:id="rId133"/>
    <p:sldLayoutId id="2147483962" r:id="rId134"/>
    <p:sldLayoutId id="2147483963" r:id="rId135"/>
    <p:sldLayoutId id="2147483964" r:id="rId136"/>
    <p:sldLayoutId id="2147483965" r:id="rId137"/>
    <p:sldLayoutId id="2147483966" r:id="rId138"/>
    <p:sldLayoutId id="2147483968" r:id="rId139"/>
  </p:sldLayoutIdLst>
  <p:transition spd="med"/>
  <p:txStyles>
    <p:titleStyle>
      <a:lvl1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1pPr>
      <a:lvl2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2pPr>
      <a:lvl3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3pPr>
      <a:lvl4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4pPr>
      <a:lvl5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5pPr>
      <a:lvl6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6pPr>
      <a:lvl7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7pPr>
      <a:lvl8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8pPr>
      <a:lvl9pPr marL="0" marR="0" indent="0" algn="l" defTabSz="457200" rtl="0" latinLnBrk="0">
        <a:lnSpc>
          <a:spcPct val="90000"/>
        </a:lnSpc>
        <a:spcBef>
          <a:spcPts val="0"/>
        </a:spcBef>
        <a:spcAft>
          <a:spcPts val="0"/>
        </a:spcAft>
        <a:buClrTx/>
        <a:buSzTx/>
        <a:buFontTx/>
        <a:buNone/>
        <a:tabLst/>
        <a:defRPr sz="2400" b="0" i="0" u="none" strike="noStrike" cap="none" spc="0" baseline="0">
          <a:solidFill>
            <a:srgbClr val="FFFFFF"/>
          </a:solidFill>
          <a:uFillTx/>
          <a:latin typeface="IBM Plex Sans"/>
          <a:ea typeface="IBM Plex Sans"/>
          <a:cs typeface="IBM Plex Sans"/>
          <a:sym typeface="IBM Plex Sans"/>
        </a:defRPr>
      </a:lvl9pPr>
    </p:titleStyle>
    <p:bodyStyle>
      <a:lvl1pPr marL="0" marR="0" indent="0" algn="l" defTabSz="457200" rtl="0" latinLnBrk="0">
        <a:lnSpc>
          <a:spcPct val="100000"/>
        </a:lnSpc>
        <a:spcBef>
          <a:spcPts val="1100"/>
        </a:spcBef>
        <a:spcAft>
          <a:spcPts val="0"/>
        </a:spcAft>
        <a:buClrTx/>
        <a:buSzTx/>
        <a:buFontTx/>
        <a:buNone/>
        <a:tabLst/>
        <a:defRPr sz="1400" b="0" i="0" u="none" strike="noStrike" cap="none" spc="0" baseline="0">
          <a:solidFill>
            <a:srgbClr val="FFFFFF"/>
          </a:solidFill>
          <a:uFillTx/>
          <a:latin typeface="IBM Plex Sans"/>
          <a:ea typeface="IBM Plex Sans"/>
          <a:cs typeface="IBM Plex Sans"/>
          <a:sym typeface="IBM Plex Sans"/>
        </a:defRPr>
      </a:lvl1pPr>
      <a:lvl2pPr marL="173037" marR="0" indent="-173037"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2pPr>
      <a:lvl3pPr marL="396875" marR="0" indent="-173037"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3pPr>
      <a:lvl4pPr marL="625475" marR="0" indent="-168275"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4pPr>
      <a:lvl5pPr marL="803275" marR="0" indent="-173037"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5pPr>
      <a:lvl6pPr marL="24460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6pPr>
      <a:lvl7pPr marL="29032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7pPr>
      <a:lvl8pPr marL="33604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8pPr>
      <a:lvl9pPr marL="3817620" marR="0" indent="-160020" algn="l" defTabSz="457200" rtl="0" latinLnBrk="0">
        <a:lnSpc>
          <a:spcPct val="100000"/>
        </a:lnSpc>
        <a:spcBef>
          <a:spcPts val="1100"/>
        </a:spcBef>
        <a:spcAft>
          <a:spcPts val="0"/>
        </a:spcAft>
        <a:buClrTx/>
        <a:buSzPct val="100000"/>
        <a:buFontTx/>
        <a:buChar char="•"/>
        <a:tabLst/>
        <a:defRPr sz="1400" b="0" i="0" u="none" strike="noStrike" cap="none" spc="0" baseline="0">
          <a:solidFill>
            <a:srgbClr val="FFFFFF"/>
          </a:solidFill>
          <a:uFillTx/>
          <a:latin typeface="IBM Plex Sans"/>
          <a:ea typeface="IBM Plex Sans"/>
          <a:cs typeface="IBM Plex Sans"/>
          <a:sym typeface="IBM Plex Sans"/>
        </a:defRPr>
      </a:lvl9pPr>
    </p:bodyStyle>
    <p:otherStyle>
      <a:lvl1pPr marL="0" marR="0" indent="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1pPr>
      <a:lvl2pPr marL="0" marR="0" indent="34290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2pPr>
      <a:lvl3pPr marL="0" marR="0" indent="68580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3pPr>
      <a:lvl4pPr marL="0" marR="0" indent="102870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4pPr>
      <a:lvl5pPr marL="0" marR="0" indent="137160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5pPr>
      <a:lvl6pPr marL="0" marR="0" indent="171450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6pPr>
      <a:lvl7pPr marL="0" marR="0" indent="205740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7pPr>
      <a:lvl8pPr marL="0" marR="0" indent="240030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8pPr>
      <a:lvl9pPr marL="0" marR="0" indent="2743200" algn="r" defTabSz="685800"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accent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D0BE6F14-FF48-0F4F-A8AA-2E3F25371E4A}" type="slidenum">
              <a:rPr lang="en-US" smtClean="0"/>
              <a:pPr/>
              <a:t>‹#›</a:t>
            </a:fld>
            <a:endParaRPr lang="en-US"/>
          </a:p>
        </p:txBody>
      </p:sp>
      <p:sp>
        <p:nvSpPr>
          <p:cNvPr id="6" name="Footer Placeholder 8">
            <a:extLst>
              <a:ext uri="{FF2B5EF4-FFF2-40B4-BE49-F238E27FC236}">
                <a16:creationId xmlns:a16="http://schemas.microsoft.com/office/drawing/2014/main" id="{8B56D38B-49CE-B346-8F57-0A2BC1366FF7}"/>
              </a:ext>
            </a:extLst>
          </p:cNvPr>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DOC ID / Month XX, 2019 / © 2019 IBM Corporation</a:t>
            </a:r>
          </a:p>
        </p:txBody>
      </p:sp>
    </p:spTree>
    <p:extLst>
      <p:ext uri="{BB962C8B-B14F-4D97-AF65-F5344CB8AC3E}">
        <p14:creationId xmlns:p14="http://schemas.microsoft.com/office/powerpoint/2010/main" val="2130139298"/>
      </p:ext>
    </p:extLst>
  </p:cSld>
  <p:clrMap bg1="lt1" tx1="dk1" bg2="lt2" tx2="dk2" accent1="accent1" accent2="accent2" accent3="accent3" accent4="accent4" accent5="accent5" accent6="accent6" hlink="hlink" folHlink="folHlink"/>
  <p:sldLayoutIdLst>
    <p:sldLayoutId id="2147484233" r:id="rId1"/>
    <p:sldLayoutId id="2147484234" r:id="rId2"/>
    <p:sldLayoutId id="2147484235" r:id="rId3"/>
    <p:sldLayoutId id="2147484236" r:id="rId4"/>
    <p:sldLayoutId id="2147484237" r:id="rId5"/>
    <p:sldLayoutId id="2147484238" r:id="rId6"/>
    <p:sldLayoutId id="2147484239" r:id="rId7"/>
    <p:sldLayoutId id="2147484240" r:id="rId8"/>
    <p:sldLayoutId id="2147484241" r:id="rId9"/>
    <p:sldLayoutId id="2147484242" r:id="rId10"/>
    <p:sldLayoutId id="2147484243" r:id="rId11"/>
    <p:sldLayoutId id="2147484244" r:id="rId12"/>
    <p:sldLayoutId id="2147484245" r:id="rId13"/>
    <p:sldLayoutId id="2147484246" r:id="rId14"/>
    <p:sldLayoutId id="2147484247" r:id="rId15"/>
    <p:sldLayoutId id="2147484248" r:id="rId16"/>
    <p:sldLayoutId id="2147484249" r:id="rId17"/>
    <p:sldLayoutId id="2147484250" r:id="rId18"/>
    <p:sldLayoutId id="2147484251" r:id="rId19"/>
    <p:sldLayoutId id="2147484252" r:id="rId20"/>
    <p:sldLayoutId id="2147484253" r:id="rId21"/>
    <p:sldLayoutId id="2147484254" r:id="rId22"/>
    <p:sldLayoutId id="2147484255" r:id="rId23"/>
    <p:sldLayoutId id="2147484256" r:id="rId24"/>
    <p:sldLayoutId id="2147484257" r:id="rId25"/>
    <p:sldLayoutId id="2147484258" r:id="rId26"/>
    <p:sldLayoutId id="2147484259" r:id="rId27"/>
    <p:sldLayoutId id="2147484260" r:id="rId28"/>
    <p:sldLayoutId id="2147484261" r:id="rId29"/>
    <p:sldLayoutId id="2147484262" r:id="rId30"/>
    <p:sldLayoutId id="2147484263" r:id="rId31"/>
    <p:sldLayoutId id="2147484264" r:id="rId32"/>
    <p:sldLayoutId id="2147484265" r:id="rId33"/>
    <p:sldLayoutId id="2147484266" r:id="rId34"/>
    <p:sldLayoutId id="2147484267" r:id="rId35"/>
  </p:sldLayoutIdLst>
  <p:hf hdr="0" dt="0"/>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Slide Number Placeholder"/>
          <p:cNvSpPr>
            <a:spLocks noGrp="1"/>
          </p:cNvSpPr>
          <p:nvPr>
            <p:ph type="sldNum" sz="quarter" idx="4"/>
          </p:nvPr>
        </p:nvSpPr>
        <p:spPr>
          <a:xfrm>
            <a:off x="228600" y="4791462"/>
            <a:ext cx="365760" cy="166687"/>
          </a:xfrm>
          <a:prstGeom prst="rect">
            <a:avLst/>
          </a:prstGeom>
        </p:spPr>
        <p:txBody>
          <a:bodyPr vert="horz" lIns="0" tIns="0" rIns="0" bIns="0" rtlCol="0" anchor="ctr"/>
          <a:lstStyle>
            <a:lvl1pPr algn="l">
              <a:defRPr sz="600">
                <a:solidFill>
                  <a:schemeClr val="bg1"/>
                </a:solidFill>
                <a:latin typeface="+mn-lt"/>
              </a:defRPr>
            </a:lvl1pPr>
          </a:lstStyle>
          <a:p>
            <a:fld id="{59395FB3-9C97-154F-86B2-7E381B951268}" type="slidenum">
              <a:rPr lang="en-US" smtClean="0"/>
              <a:pPr/>
              <a:t>‹#›</a:t>
            </a:fld>
            <a:endParaRPr lang="en-US" dirty="0"/>
          </a:p>
        </p:txBody>
      </p:sp>
      <p:sp>
        <p:nvSpPr>
          <p:cNvPr id="7" name="Footer Placeholder"/>
          <p:cNvSpPr>
            <a:spLocks noGrp="1"/>
          </p:cNvSpPr>
          <p:nvPr>
            <p:ph type="ftr" sz="quarter" idx="3"/>
          </p:nvPr>
        </p:nvSpPr>
        <p:spPr>
          <a:xfrm>
            <a:off x="603504" y="4791457"/>
            <a:ext cx="3739896" cy="164592"/>
          </a:xfrm>
          <a:prstGeom prst="rect">
            <a:avLst/>
          </a:prstGeom>
        </p:spPr>
        <p:txBody>
          <a:bodyPr vert="horz" lIns="0" tIns="0" rIns="0" bIns="0" rtlCol="0" anchor="ctr"/>
          <a:lstStyle>
            <a:lvl1pPr marL="0" marR="0" indent="0" algn="l" defTabSz="685975" rtl="0" eaLnBrk="1" fontAlgn="auto" latinLnBrk="0" hangingPunct="1">
              <a:lnSpc>
                <a:spcPct val="100000"/>
              </a:lnSpc>
              <a:spcBef>
                <a:spcPts val="0"/>
              </a:spcBef>
              <a:spcAft>
                <a:spcPts val="0"/>
              </a:spcAft>
              <a:buClrTx/>
              <a:buSzTx/>
              <a:buFontTx/>
              <a:buNone/>
              <a:tabLst/>
              <a:defRPr sz="600">
                <a:solidFill>
                  <a:schemeClr val="bg1"/>
                </a:solidFill>
                <a:latin typeface="+mn-lt"/>
              </a:defRPr>
            </a:lvl1pPr>
          </a:lstStyle>
          <a:p>
            <a:r>
              <a:rPr lang="en-US" dirty="0"/>
              <a:t>Group Name / DOC ID / Month XX, 2019 / © 2019 IBM Corporation</a:t>
            </a:r>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527946622"/>
      </p:ext>
    </p:extLst>
  </p:cSld>
  <p:clrMap bg1="dk1" tx1="lt1" bg2="dk2" tx2="lt2" accent1="accent1" accent2="accent2" accent3="accent3" accent4="accent4" accent5="accent5" accent6="accent6" hlink="hlink" folHlink="folHlink"/>
  <p:sldLayoutIdLst>
    <p:sldLayoutId id="2147484424" r:id="rId1"/>
    <p:sldLayoutId id="2147485269" r:id="rId2"/>
  </p:sldLayoutIdLst>
  <p:hf hdr="0" dt="0"/>
  <p:txStyles>
    <p:titleStyle>
      <a:lvl1pPr algn="l" rtl="0" eaLnBrk="1" fontAlgn="base" hangingPunct="1">
        <a:lnSpc>
          <a:spcPct val="90000"/>
        </a:lnSpc>
        <a:spcBef>
          <a:spcPct val="0"/>
        </a:spcBef>
        <a:spcAft>
          <a:spcPct val="0"/>
        </a:spcAft>
        <a:defRPr sz="2400" b="0">
          <a:solidFill>
            <a:schemeClr val="bg1"/>
          </a:solidFill>
          <a:latin typeface="+mj-lt"/>
          <a:ea typeface="Arial" charset="0"/>
          <a:cs typeface="Arial" charset="0"/>
        </a:defRPr>
      </a:lvl1pPr>
      <a:lvl2pPr algn="l" rtl="0" eaLnBrk="1" fontAlgn="base" hangingPunct="1">
        <a:lnSpc>
          <a:spcPct val="90000"/>
        </a:lnSpc>
        <a:spcBef>
          <a:spcPct val="0"/>
        </a:spcBef>
        <a:spcAft>
          <a:spcPct val="0"/>
        </a:spcAft>
        <a:defRPr sz="2300">
          <a:solidFill>
            <a:srgbClr val="191919"/>
          </a:solidFill>
          <a:latin typeface="Arial" pitchFamily="34" charset="0"/>
        </a:defRPr>
      </a:lvl2pPr>
      <a:lvl3pPr algn="l" rtl="0" eaLnBrk="1" fontAlgn="base" hangingPunct="1">
        <a:lnSpc>
          <a:spcPct val="90000"/>
        </a:lnSpc>
        <a:spcBef>
          <a:spcPct val="0"/>
        </a:spcBef>
        <a:spcAft>
          <a:spcPct val="0"/>
        </a:spcAft>
        <a:defRPr sz="2300">
          <a:solidFill>
            <a:srgbClr val="191919"/>
          </a:solidFill>
          <a:latin typeface="Arial" pitchFamily="34" charset="0"/>
        </a:defRPr>
      </a:lvl3pPr>
      <a:lvl4pPr algn="l" rtl="0" eaLnBrk="1" fontAlgn="base" hangingPunct="1">
        <a:lnSpc>
          <a:spcPct val="90000"/>
        </a:lnSpc>
        <a:spcBef>
          <a:spcPct val="0"/>
        </a:spcBef>
        <a:spcAft>
          <a:spcPct val="0"/>
        </a:spcAft>
        <a:defRPr sz="2300">
          <a:solidFill>
            <a:srgbClr val="191919"/>
          </a:solidFill>
          <a:latin typeface="Arial" pitchFamily="34" charset="0"/>
        </a:defRPr>
      </a:lvl4pPr>
      <a:lvl5pPr algn="l" rtl="0" eaLnBrk="1" fontAlgn="base" hangingPunct="1">
        <a:lnSpc>
          <a:spcPct val="90000"/>
        </a:lnSpc>
        <a:spcBef>
          <a:spcPct val="0"/>
        </a:spcBef>
        <a:spcAft>
          <a:spcPct val="0"/>
        </a:spcAft>
        <a:defRPr sz="2300">
          <a:solidFill>
            <a:srgbClr val="191919"/>
          </a:solidFill>
          <a:latin typeface="Arial" pitchFamily="34" charset="0"/>
        </a:defRPr>
      </a:lvl5pPr>
      <a:lvl6pPr marL="362559" algn="l" rtl="0" eaLnBrk="1" fontAlgn="base" hangingPunct="1">
        <a:lnSpc>
          <a:spcPct val="90000"/>
        </a:lnSpc>
        <a:spcBef>
          <a:spcPct val="0"/>
        </a:spcBef>
        <a:spcAft>
          <a:spcPct val="0"/>
        </a:spcAft>
        <a:defRPr sz="2300">
          <a:solidFill>
            <a:srgbClr val="191919"/>
          </a:solidFill>
          <a:latin typeface="Arial" pitchFamily="34" charset="0"/>
        </a:defRPr>
      </a:lvl6pPr>
      <a:lvl7pPr marL="725121" algn="l" rtl="0" eaLnBrk="1" fontAlgn="base" hangingPunct="1">
        <a:lnSpc>
          <a:spcPct val="90000"/>
        </a:lnSpc>
        <a:spcBef>
          <a:spcPct val="0"/>
        </a:spcBef>
        <a:spcAft>
          <a:spcPct val="0"/>
        </a:spcAft>
        <a:defRPr sz="2300">
          <a:solidFill>
            <a:srgbClr val="191919"/>
          </a:solidFill>
          <a:latin typeface="Arial" pitchFamily="34" charset="0"/>
        </a:defRPr>
      </a:lvl7pPr>
      <a:lvl8pPr marL="1087680" algn="l" rtl="0" eaLnBrk="1" fontAlgn="base" hangingPunct="1">
        <a:lnSpc>
          <a:spcPct val="90000"/>
        </a:lnSpc>
        <a:spcBef>
          <a:spcPct val="0"/>
        </a:spcBef>
        <a:spcAft>
          <a:spcPct val="0"/>
        </a:spcAft>
        <a:defRPr sz="2300">
          <a:solidFill>
            <a:srgbClr val="191919"/>
          </a:solidFill>
          <a:latin typeface="Arial" pitchFamily="34" charset="0"/>
        </a:defRPr>
      </a:lvl8pPr>
      <a:lvl9pPr marL="1450240" algn="l" rtl="0" eaLnBrk="1" fontAlgn="base" hangingPunct="1">
        <a:lnSpc>
          <a:spcPct val="90000"/>
        </a:lnSpc>
        <a:spcBef>
          <a:spcPct val="0"/>
        </a:spcBef>
        <a:spcAft>
          <a:spcPct val="0"/>
        </a:spcAft>
        <a:defRPr sz="2300">
          <a:solidFill>
            <a:srgbClr val="191919"/>
          </a:solidFill>
          <a:latin typeface="Arial"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mn-lt"/>
          <a:ea typeface="Arial" charset="0"/>
          <a:cs typeface="Arial" charset="0"/>
        </a:defRPr>
      </a:lvl1pPr>
      <a:lvl2pPr marL="171448" indent="-173732" algn="l" rtl="0" eaLnBrk="1" fontAlgn="base" hangingPunct="1">
        <a:lnSpc>
          <a:spcPct val="100000"/>
        </a:lnSpc>
        <a:spcBef>
          <a:spcPts val="1100"/>
        </a:spcBef>
        <a:spcAft>
          <a:spcPct val="0"/>
        </a:spcAft>
        <a:buClr>
          <a:schemeClr val="bg1"/>
        </a:buClr>
        <a:buSzPct val="100000"/>
        <a:buFont typeface="Arial" charset="-120"/>
        <a:buChar char="–"/>
        <a:tabLst/>
        <a:defRPr sz="1400">
          <a:solidFill>
            <a:schemeClr val="bg1"/>
          </a:solidFill>
          <a:latin typeface="+mn-lt"/>
          <a:ea typeface="Arial" charset="0"/>
          <a:cs typeface="Arial" charset="0"/>
        </a:defRPr>
      </a:lvl2pPr>
      <a:lvl3pPr marL="342896" indent="-173732"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mn-lt"/>
          <a:ea typeface="Arial" charset="0"/>
          <a:cs typeface="Arial" charset="0"/>
        </a:defRPr>
      </a:lvl3pPr>
      <a:lvl4pPr marL="628643" indent="-173732" algn="l" rtl="0" eaLnBrk="1" fontAlgn="base" hangingPunct="1">
        <a:lnSpc>
          <a:spcPct val="100000"/>
        </a:lnSpc>
        <a:spcBef>
          <a:spcPts val="1100"/>
        </a:spcBef>
        <a:spcAft>
          <a:spcPct val="0"/>
        </a:spcAft>
        <a:buClr>
          <a:schemeClr val="bg1"/>
        </a:buClr>
        <a:buSzPct val="100000"/>
        <a:buFont typeface="Arial" charset="-120"/>
        <a:buChar char="–"/>
        <a:tabLst/>
        <a:defRPr sz="1400" baseline="0">
          <a:solidFill>
            <a:schemeClr val="bg1"/>
          </a:solidFill>
          <a:latin typeface="+mn-lt"/>
          <a:ea typeface="Arial" charset="0"/>
          <a:cs typeface="Arial" charset="0"/>
        </a:defRPr>
      </a:lvl4pPr>
      <a:lvl5pPr marL="803265" indent="-173732" algn="l" rtl="0" eaLnBrk="1" fontAlgn="base" hangingPunct="1">
        <a:lnSpc>
          <a:spcPct val="100000"/>
        </a:lnSpc>
        <a:spcBef>
          <a:spcPts val="1100"/>
        </a:spcBef>
        <a:spcAft>
          <a:spcPct val="0"/>
        </a:spcAft>
        <a:buClr>
          <a:schemeClr val="bg1"/>
        </a:buClr>
        <a:buFont typeface="Arial" charset="-120"/>
        <a:buChar char="»"/>
        <a:tabLst/>
        <a:defRPr sz="1400">
          <a:solidFill>
            <a:schemeClr val="bg1"/>
          </a:solidFill>
          <a:latin typeface="+mn-lt"/>
          <a:ea typeface="Arial" charset="0"/>
          <a:cs typeface="Arial" charset="0"/>
        </a:defRPr>
      </a:lvl5pPr>
      <a:lvl6pPr marL="1583681" indent="-129667" algn="l" rtl="0" eaLnBrk="1" fontAlgn="base" hangingPunct="1">
        <a:spcBef>
          <a:spcPct val="20000"/>
        </a:spcBef>
        <a:spcAft>
          <a:spcPct val="0"/>
        </a:spcAft>
        <a:buClr>
          <a:schemeClr val="bg1"/>
        </a:buClr>
        <a:buChar char="»"/>
        <a:defRPr sz="1300">
          <a:solidFill>
            <a:schemeClr val="bg1"/>
          </a:solidFill>
          <a:latin typeface="Arial" charset="0"/>
        </a:defRPr>
      </a:lvl6pPr>
      <a:lvl7pPr marL="1946243" indent="-129667" algn="l" rtl="0" eaLnBrk="1" fontAlgn="base" hangingPunct="1">
        <a:spcBef>
          <a:spcPct val="20000"/>
        </a:spcBef>
        <a:spcAft>
          <a:spcPct val="0"/>
        </a:spcAft>
        <a:buClr>
          <a:schemeClr val="bg1"/>
        </a:buClr>
        <a:buChar char="»"/>
        <a:defRPr sz="1300">
          <a:solidFill>
            <a:schemeClr val="bg1"/>
          </a:solidFill>
          <a:latin typeface="Arial" charset="0"/>
        </a:defRPr>
      </a:lvl7pPr>
      <a:lvl8pPr marL="2308802" indent="-129667" algn="l" rtl="0" eaLnBrk="1" fontAlgn="base" hangingPunct="1">
        <a:spcBef>
          <a:spcPct val="20000"/>
        </a:spcBef>
        <a:spcAft>
          <a:spcPct val="0"/>
        </a:spcAft>
        <a:buClr>
          <a:schemeClr val="bg1"/>
        </a:buClr>
        <a:buChar char="»"/>
        <a:defRPr sz="1300">
          <a:solidFill>
            <a:schemeClr val="bg1"/>
          </a:solidFill>
          <a:latin typeface="Arial" charset="0"/>
        </a:defRPr>
      </a:lvl8pPr>
      <a:lvl9pPr marL="2671364" indent="-129667" algn="l" rtl="0" eaLnBrk="1" fontAlgn="base" hangingPunct="1">
        <a:spcBef>
          <a:spcPct val="20000"/>
        </a:spcBef>
        <a:spcAft>
          <a:spcPct val="0"/>
        </a:spcAft>
        <a:buClr>
          <a:schemeClr val="bg1"/>
        </a:buClr>
        <a:buChar char="»"/>
        <a:defRPr sz="1300">
          <a:solidFill>
            <a:schemeClr val="bg1"/>
          </a:solidFill>
          <a:latin typeface="Arial" charset="0"/>
        </a:defRPr>
      </a:lvl9pPr>
    </p:bodyStyle>
    <p:otherStyle>
      <a:defPPr>
        <a:defRPr lang="en-US"/>
      </a:defPPr>
      <a:lvl1pPr marL="0" algn="l" defTabSz="725121" rtl="0" eaLnBrk="1" latinLnBrk="0" hangingPunct="1">
        <a:defRPr sz="1400" kern="1200">
          <a:solidFill>
            <a:schemeClr val="tx1"/>
          </a:solidFill>
          <a:latin typeface="+mn-lt"/>
          <a:ea typeface="+mn-ea"/>
          <a:cs typeface="+mn-cs"/>
        </a:defRPr>
      </a:lvl1pPr>
      <a:lvl2pPr marL="362559" algn="l" defTabSz="725121" rtl="0" eaLnBrk="1" latinLnBrk="0" hangingPunct="1">
        <a:defRPr sz="1400" kern="1200">
          <a:solidFill>
            <a:schemeClr val="tx1"/>
          </a:solidFill>
          <a:latin typeface="+mn-lt"/>
          <a:ea typeface="+mn-ea"/>
          <a:cs typeface="+mn-cs"/>
        </a:defRPr>
      </a:lvl2pPr>
      <a:lvl3pPr marL="725121" algn="l" defTabSz="725121" rtl="0" eaLnBrk="1" latinLnBrk="0" hangingPunct="1">
        <a:defRPr sz="1400" kern="1200">
          <a:solidFill>
            <a:schemeClr val="tx1"/>
          </a:solidFill>
          <a:latin typeface="+mn-lt"/>
          <a:ea typeface="+mn-ea"/>
          <a:cs typeface="+mn-cs"/>
        </a:defRPr>
      </a:lvl3pPr>
      <a:lvl4pPr marL="1087680" algn="l" defTabSz="725121" rtl="0" eaLnBrk="1" latinLnBrk="0" hangingPunct="1">
        <a:defRPr sz="1400" kern="1200">
          <a:solidFill>
            <a:schemeClr val="tx1"/>
          </a:solidFill>
          <a:latin typeface="+mn-lt"/>
          <a:ea typeface="+mn-ea"/>
          <a:cs typeface="+mn-cs"/>
        </a:defRPr>
      </a:lvl4pPr>
      <a:lvl5pPr marL="1450240" algn="l" defTabSz="725121" rtl="0" eaLnBrk="1" latinLnBrk="0" hangingPunct="1">
        <a:defRPr sz="1400" kern="1200">
          <a:solidFill>
            <a:schemeClr val="tx1"/>
          </a:solidFill>
          <a:latin typeface="+mn-lt"/>
          <a:ea typeface="+mn-ea"/>
          <a:cs typeface="+mn-cs"/>
        </a:defRPr>
      </a:lvl5pPr>
      <a:lvl6pPr marL="1812801" algn="l" defTabSz="725121" rtl="0" eaLnBrk="1" latinLnBrk="0" hangingPunct="1">
        <a:defRPr sz="1400" kern="1200">
          <a:solidFill>
            <a:schemeClr val="tx1"/>
          </a:solidFill>
          <a:latin typeface="+mn-lt"/>
          <a:ea typeface="+mn-ea"/>
          <a:cs typeface="+mn-cs"/>
        </a:defRPr>
      </a:lvl6pPr>
      <a:lvl7pPr marL="2175359" algn="l" defTabSz="725121" rtl="0" eaLnBrk="1" latinLnBrk="0" hangingPunct="1">
        <a:defRPr sz="1400" kern="1200">
          <a:solidFill>
            <a:schemeClr val="tx1"/>
          </a:solidFill>
          <a:latin typeface="+mn-lt"/>
          <a:ea typeface="+mn-ea"/>
          <a:cs typeface="+mn-cs"/>
        </a:defRPr>
      </a:lvl7pPr>
      <a:lvl8pPr marL="2537920" algn="l" defTabSz="725121" rtl="0" eaLnBrk="1" latinLnBrk="0" hangingPunct="1">
        <a:defRPr sz="1400" kern="1200">
          <a:solidFill>
            <a:schemeClr val="tx1"/>
          </a:solidFill>
          <a:latin typeface="+mn-lt"/>
          <a:ea typeface="+mn-ea"/>
          <a:cs typeface="+mn-cs"/>
        </a:defRPr>
      </a:lvl8pPr>
      <a:lvl9pPr marL="2900480" algn="l" defTabSz="725121" rtl="0" eaLnBrk="1" latinLnBrk="0" hangingPunct="1">
        <a:defRPr sz="1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599" baseline="0">
                <a:solidFill>
                  <a:schemeClr val="bg2"/>
                </a:solidFill>
                <a:latin typeface="+mn-lt"/>
                <a:ea typeface="Arial" charset="0"/>
                <a:cs typeface="Arial" charset="0"/>
              </a:defRPr>
            </a:lvl1pPr>
          </a:lstStyle>
          <a:p>
            <a:fld id="{3FD999D4-B456-9943-89B7-30D56181CE18}"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599" baseline="0">
                <a:solidFill>
                  <a:schemeClr val="bg2"/>
                </a:solidFill>
                <a:latin typeface="+mn-lt"/>
                <a:ea typeface="Arial" charset="0"/>
                <a:cs typeface="Arial" charset="0"/>
              </a:defRPr>
            </a:lvl1pPr>
          </a:lstStyle>
          <a:p>
            <a:r>
              <a:rPr lang="en-US"/>
              <a:t>IBM Cloud / DOC ID / Month XX, 2018 / © 2018 IBM Corporation</a:t>
            </a:r>
          </a:p>
        </p:txBody>
      </p:sp>
    </p:spTree>
    <p:extLst>
      <p:ext uri="{BB962C8B-B14F-4D97-AF65-F5344CB8AC3E}">
        <p14:creationId xmlns:p14="http://schemas.microsoft.com/office/powerpoint/2010/main" val="2828098885"/>
      </p:ext>
    </p:extLst>
  </p:cSld>
  <p:clrMap bg1="lt1" tx1="dk1" bg2="lt2" tx2="dk2" accent1="accent1" accent2="accent2" accent3="accent3" accent4="accent4" accent5="accent5" accent6="accent6" hlink="hlink" folHlink="folHlink"/>
  <p:sldLayoutIdLst>
    <p:sldLayoutId id="2147484426" r:id="rId1"/>
  </p:sldLayoutIdLst>
  <p:hf hdr="0" dt="0"/>
  <p:txStyles>
    <p:titleStyle>
      <a:lvl1pPr algn="l" defTabSz="456743" rtl="0" eaLnBrk="1" latinLnBrk="0" hangingPunct="1">
        <a:lnSpc>
          <a:spcPct val="90000"/>
        </a:lnSpc>
        <a:spcBef>
          <a:spcPct val="0"/>
        </a:spcBef>
        <a:buNone/>
        <a:defRPr sz="2398" kern="1200">
          <a:solidFill>
            <a:schemeClr val="bg2"/>
          </a:solidFill>
          <a:latin typeface="+mj-lt"/>
          <a:ea typeface="Arial" charset="0"/>
          <a:cs typeface="Arial" charset="0"/>
        </a:defRPr>
      </a:lvl1pPr>
    </p:titleStyle>
    <p:bodyStyle>
      <a:lvl1pPr marL="0" indent="0" algn="l" defTabSz="456743" rtl="0" eaLnBrk="1" latinLnBrk="0" hangingPunct="1">
        <a:lnSpc>
          <a:spcPct val="100000"/>
        </a:lnSpc>
        <a:spcBef>
          <a:spcPts val="1099"/>
        </a:spcBef>
        <a:buFont typeface="Arial"/>
        <a:buNone/>
        <a:defRPr sz="1399" kern="1200">
          <a:solidFill>
            <a:schemeClr val="bg2"/>
          </a:solidFill>
          <a:latin typeface="+mn-lt"/>
          <a:ea typeface="Arial" charset="0"/>
          <a:cs typeface="Arial" charset="0"/>
        </a:defRPr>
      </a:lvl1pPr>
      <a:lvl2pPr marL="172865" indent="-172865" algn="l" defTabSz="456743" rtl="0" eaLnBrk="1" latinLnBrk="0" hangingPunct="1">
        <a:lnSpc>
          <a:spcPct val="100000"/>
        </a:lnSpc>
        <a:spcBef>
          <a:spcPts val="1099"/>
        </a:spcBef>
        <a:spcAft>
          <a:spcPts val="0"/>
        </a:spcAft>
        <a:buFont typeface="Arial"/>
        <a:buChar char="–"/>
        <a:defRPr sz="1399" kern="1200">
          <a:solidFill>
            <a:schemeClr val="bg2"/>
          </a:solidFill>
          <a:latin typeface="+mn-lt"/>
          <a:ea typeface="Arial" charset="0"/>
          <a:cs typeface="Arial" charset="0"/>
        </a:defRPr>
      </a:lvl2pPr>
      <a:lvl3pPr marL="396478" indent="-172865" algn="l" defTabSz="456743" rtl="0" eaLnBrk="1" latinLnBrk="0" hangingPunct="1">
        <a:lnSpc>
          <a:spcPct val="100000"/>
        </a:lnSpc>
        <a:spcBef>
          <a:spcPts val="1099"/>
        </a:spcBef>
        <a:spcAft>
          <a:spcPts val="0"/>
        </a:spcAft>
        <a:buFont typeface="Arial"/>
        <a:buChar char="•"/>
        <a:defRPr sz="1399" kern="1200">
          <a:solidFill>
            <a:schemeClr val="bg2"/>
          </a:solidFill>
          <a:latin typeface="+mn-lt"/>
          <a:ea typeface="Arial" charset="0"/>
          <a:cs typeface="Arial" charset="0"/>
        </a:defRPr>
      </a:lvl3pPr>
      <a:lvl4pPr marL="624850" indent="-168107" algn="l" defTabSz="456743" rtl="0" eaLnBrk="1" latinLnBrk="0" hangingPunct="1">
        <a:lnSpc>
          <a:spcPct val="100000"/>
        </a:lnSpc>
        <a:spcBef>
          <a:spcPts val="1099"/>
        </a:spcBef>
        <a:spcAft>
          <a:spcPts val="0"/>
        </a:spcAft>
        <a:buFont typeface="Arial"/>
        <a:buChar char="–"/>
        <a:defRPr sz="1399" kern="1200">
          <a:solidFill>
            <a:schemeClr val="bg2"/>
          </a:solidFill>
          <a:latin typeface="+mn-lt"/>
          <a:ea typeface="Arial" charset="0"/>
          <a:cs typeface="Arial" charset="0"/>
        </a:defRPr>
      </a:lvl4pPr>
      <a:lvl5pPr marL="802472" indent="-172865" algn="l" defTabSz="456743" rtl="0" eaLnBrk="1" latinLnBrk="0" hangingPunct="1">
        <a:lnSpc>
          <a:spcPct val="100000"/>
        </a:lnSpc>
        <a:spcBef>
          <a:spcPts val="1099"/>
        </a:spcBef>
        <a:spcAft>
          <a:spcPts val="0"/>
        </a:spcAft>
        <a:buFont typeface="Arial"/>
        <a:buChar char="»"/>
        <a:defRPr sz="1399" kern="1200">
          <a:solidFill>
            <a:schemeClr val="bg2"/>
          </a:solidFill>
          <a:latin typeface="+mn-lt"/>
          <a:ea typeface="Arial" charset="0"/>
          <a:cs typeface="Arial" charset="0"/>
        </a:defRPr>
      </a:lvl5pPr>
      <a:lvl6pPr marL="2512085" indent="-228371" algn="l" defTabSz="456743" rtl="0" eaLnBrk="1" latinLnBrk="0" hangingPunct="1">
        <a:spcBef>
          <a:spcPct val="20000"/>
        </a:spcBef>
        <a:buFont typeface="Arial"/>
        <a:buChar char="•"/>
        <a:defRPr sz="1998" kern="1200">
          <a:solidFill>
            <a:schemeClr val="tx1"/>
          </a:solidFill>
          <a:latin typeface="+mn-lt"/>
          <a:ea typeface="+mn-ea"/>
          <a:cs typeface="+mn-cs"/>
        </a:defRPr>
      </a:lvl6pPr>
      <a:lvl7pPr marL="2968828" indent="-228371" algn="l" defTabSz="456743" rtl="0" eaLnBrk="1" latinLnBrk="0" hangingPunct="1">
        <a:spcBef>
          <a:spcPct val="20000"/>
        </a:spcBef>
        <a:buFont typeface="Arial"/>
        <a:buChar char="•"/>
        <a:defRPr sz="1998" kern="1200">
          <a:solidFill>
            <a:schemeClr val="tx1"/>
          </a:solidFill>
          <a:latin typeface="+mn-lt"/>
          <a:ea typeface="+mn-ea"/>
          <a:cs typeface="+mn-cs"/>
        </a:defRPr>
      </a:lvl7pPr>
      <a:lvl8pPr marL="3425571" indent="-228371" algn="l" defTabSz="456743" rtl="0" eaLnBrk="1" latinLnBrk="0" hangingPunct="1">
        <a:spcBef>
          <a:spcPct val="20000"/>
        </a:spcBef>
        <a:buFont typeface="Arial"/>
        <a:buChar char="•"/>
        <a:defRPr sz="1998" kern="1200">
          <a:solidFill>
            <a:schemeClr val="tx1"/>
          </a:solidFill>
          <a:latin typeface="+mn-lt"/>
          <a:ea typeface="+mn-ea"/>
          <a:cs typeface="+mn-cs"/>
        </a:defRPr>
      </a:lvl8pPr>
      <a:lvl9pPr marL="3882314" indent="-228371" algn="l" defTabSz="456743" rtl="0" eaLnBrk="1" latinLnBrk="0" hangingPunct="1">
        <a:spcBef>
          <a:spcPct val="20000"/>
        </a:spcBef>
        <a:buFont typeface="Arial"/>
        <a:buChar char="•"/>
        <a:defRPr sz="1998" kern="1200">
          <a:solidFill>
            <a:schemeClr val="tx1"/>
          </a:solidFill>
          <a:latin typeface="+mn-lt"/>
          <a:ea typeface="+mn-ea"/>
          <a:cs typeface="+mn-cs"/>
        </a:defRPr>
      </a:lvl9pPr>
    </p:bodyStyle>
    <p:otherStyle>
      <a:defPPr>
        <a:defRPr lang="en-US"/>
      </a:defPPr>
      <a:lvl1pPr marL="0" algn="l" defTabSz="456743" rtl="0" eaLnBrk="1" latinLnBrk="0" hangingPunct="1">
        <a:defRPr sz="1798" kern="1200">
          <a:solidFill>
            <a:schemeClr val="tx1"/>
          </a:solidFill>
          <a:latin typeface="+mn-lt"/>
          <a:ea typeface="+mn-ea"/>
          <a:cs typeface="+mn-cs"/>
        </a:defRPr>
      </a:lvl1pPr>
      <a:lvl2pPr marL="456743" algn="l" defTabSz="456743" rtl="0" eaLnBrk="1" latinLnBrk="0" hangingPunct="1">
        <a:defRPr sz="1798" kern="1200">
          <a:solidFill>
            <a:schemeClr val="tx1"/>
          </a:solidFill>
          <a:latin typeface="+mn-lt"/>
          <a:ea typeface="+mn-ea"/>
          <a:cs typeface="+mn-cs"/>
        </a:defRPr>
      </a:lvl2pPr>
      <a:lvl3pPr marL="913486" algn="l" defTabSz="456743" rtl="0" eaLnBrk="1" latinLnBrk="0" hangingPunct="1">
        <a:defRPr sz="1798" kern="1200">
          <a:solidFill>
            <a:schemeClr val="tx1"/>
          </a:solidFill>
          <a:latin typeface="+mn-lt"/>
          <a:ea typeface="+mn-ea"/>
          <a:cs typeface="+mn-cs"/>
        </a:defRPr>
      </a:lvl3pPr>
      <a:lvl4pPr marL="1370228" algn="l" defTabSz="456743" rtl="0" eaLnBrk="1" latinLnBrk="0" hangingPunct="1">
        <a:defRPr sz="1798" kern="1200">
          <a:solidFill>
            <a:schemeClr val="tx1"/>
          </a:solidFill>
          <a:latin typeface="+mn-lt"/>
          <a:ea typeface="+mn-ea"/>
          <a:cs typeface="+mn-cs"/>
        </a:defRPr>
      </a:lvl4pPr>
      <a:lvl5pPr marL="1826971" algn="l" defTabSz="456743" rtl="0" eaLnBrk="1" latinLnBrk="0" hangingPunct="1">
        <a:defRPr sz="1798" kern="1200">
          <a:solidFill>
            <a:schemeClr val="tx1"/>
          </a:solidFill>
          <a:latin typeface="+mn-lt"/>
          <a:ea typeface="+mn-ea"/>
          <a:cs typeface="+mn-cs"/>
        </a:defRPr>
      </a:lvl5pPr>
      <a:lvl6pPr marL="2283714" algn="l" defTabSz="456743" rtl="0" eaLnBrk="1" latinLnBrk="0" hangingPunct="1">
        <a:defRPr sz="1798" kern="1200">
          <a:solidFill>
            <a:schemeClr val="tx1"/>
          </a:solidFill>
          <a:latin typeface="+mn-lt"/>
          <a:ea typeface="+mn-ea"/>
          <a:cs typeface="+mn-cs"/>
        </a:defRPr>
      </a:lvl6pPr>
      <a:lvl7pPr marL="2740457" algn="l" defTabSz="456743" rtl="0" eaLnBrk="1" latinLnBrk="0" hangingPunct="1">
        <a:defRPr sz="1798" kern="1200">
          <a:solidFill>
            <a:schemeClr val="tx1"/>
          </a:solidFill>
          <a:latin typeface="+mn-lt"/>
          <a:ea typeface="+mn-ea"/>
          <a:cs typeface="+mn-cs"/>
        </a:defRPr>
      </a:lvl7pPr>
      <a:lvl8pPr marL="3197200" algn="l" defTabSz="456743" rtl="0" eaLnBrk="1" latinLnBrk="0" hangingPunct="1">
        <a:defRPr sz="1798" kern="1200">
          <a:solidFill>
            <a:schemeClr val="tx1"/>
          </a:solidFill>
          <a:latin typeface="+mn-lt"/>
          <a:ea typeface="+mn-ea"/>
          <a:cs typeface="+mn-cs"/>
        </a:defRPr>
      </a:lvl8pPr>
      <a:lvl9pPr marL="3653942" algn="l" defTabSz="456743" rtl="0" eaLnBrk="1" latinLnBrk="0" hangingPunct="1">
        <a:defRPr sz="1798"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85750" y="428625"/>
            <a:ext cx="4114800" cy="714375"/>
          </a:xfrm>
          <a:prstGeom prst="rect">
            <a:avLst/>
          </a:prstGeom>
        </p:spPr>
        <p:txBody>
          <a:bodyPr vert="horz" lIns="0" tIns="0" rIns="0" bIns="0" rtlCol="0" anchor="t">
            <a:noAutofit/>
          </a:bodyPr>
          <a:lstStyle/>
          <a:p>
            <a:r>
              <a:rPr lang="en-US" dirty="0"/>
              <a:t>Click to edit Master title style</a:t>
            </a:r>
          </a:p>
        </p:txBody>
      </p:sp>
      <p:sp>
        <p:nvSpPr>
          <p:cNvPr id="3" name="Text Placeholder 2"/>
          <p:cNvSpPr>
            <a:spLocks noGrp="1"/>
          </p:cNvSpPr>
          <p:nvPr>
            <p:ph type="body" idx="1"/>
          </p:nvPr>
        </p:nvSpPr>
        <p:spPr>
          <a:xfrm>
            <a:off x="285750" y="1285875"/>
            <a:ext cx="4114800" cy="3286125"/>
          </a:xfrm>
          <a:prstGeom prst="rect">
            <a:avLst/>
          </a:prstGeom>
        </p:spPr>
        <p:txBody>
          <a:bodyPr vert="horz" lIns="0" tIns="228600" rIns="0" bIns="0" rtlCol="0" anchor="t">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8" name="Group 7"/>
          <p:cNvGrpSpPr/>
          <p:nvPr/>
        </p:nvGrpSpPr>
        <p:grpSpPr>
          <a:xfrm>
            <a:off x="571500" y="4937285"/>
            <a:ext cx="1638694" cy="137857"/>
            <a:chOff x="914400" y="7899655"/>
            <a:chExt cx="2621910" cy="220571"/>
          </a:xfrm>
        </p:grpSpPr>
        <p:sp>
          <p:nvSpPr>
            <p:cNvPr id="9" name="Footer Placeholder 3"/>
            <p:cNvSpPr txBox="1">
              <a:spLocks/>
            </p:cNvSpPr>
            <p:nvPr/>
          </p:nvSpPr>
          <p:spPr>
            <a:xfrm>
              <a:off x="914400" y="7900416"/>
              <a:ext cx="2284416" cy="219051"/>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a:t>
              </a:r>
              <a:r>
                <a:rPr lang="en-US" sz="250" b="0" i="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2019 IBM Corporation</a:t>
              </a:r>
              <a:r>
                <a:rPr lang="en-US" sz="499" b="0" i="0" baseline="0" dirty="0">
                  <a:latin typeface="IBM Plex Sans" charset="0"/>
                  <a:ea typeface="IBM Plex Sans" charset="0"/>
                  <a:cs typeface="IBM Plex Sans" charset="0"/>
                </a:rPr>
                <a:t>              </a:t>
              </a:r>
              <a:r>
                <a:rPr lang="en-US" sz="499" b="0" i="0" dirty="0">
                  <a:latin typeface="IBM Plex Sans" charset="0"/>
                  <a:ea typeface="IBM Plex Sans" charset="0"/>
                  <a:cs typeface="IBM Plex Sans" charset="0"/>
                </a:rPr>
                <a:t> </a:t>
              </a:r>
            </a:p>
          </p:txBody>
        </p:sp>
        <p:sp>
          <p:nvSpPr>
            <p:cNvPr id="10" name="Date Placeholder 2"/>
            <p:cNvSpPr txBox="1">
              <a:spLocks/>
            </p:cNvSpPr>
            <p:nvPr/>
          </p:nvSpPr>
          <p:spPr>
            <a:xfrm>
              <a:off x="2256150" y="7899655"/>
              <a:ext cx="1280160" cy="220571"/>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alpha val="60000"/>
                    </a:schemeClr>
                  </a:solidFill>
                  <a:latin typeface="IBM Plex Sans" charset="0"/>
                  <a:ea typeface="IBM Plex Sans" charset="0"/>
                  <a:cs typeface="IBM Plex Sans" charset="0"/>
                </a:rPr>
                <a:t> </a:t>
              </a:r>
              <a:fld id="{7C9968D1-C8E5-4FE3-AED4-7D4518C301B3}" type="datetime3">
                <a:rPr lang="en-US" sz="499" b="0" i="0" smtClean="0">
                  <a:solidFill>
                    <a:schemeClr val="bg2">
                      <a:alpha val="60000"/>
                    </a:schemeClr>
                  </a:solidFill>
                  <a:latin typeface="IBM Plex Sans" charset="0"/>
                  <a:ea typeface="IBM Plex Sans" charset="0"/>
                  <a:cs typeface="IBM Plex Sans" charset="0"/>
                </a:rPr>
                <a:pPr marL="0" indent="0" fontAlgn="auto">
                  <a:spcBef>
                    <a:spcPts val="0"/>
                  </a:spcBef>
                  <a:spcAft>
                    <a:spcPts val="0"/>
                  </a:spcAft>
                  <a:tabLst/>
                  <a:defRPr/>
                </a:pPr>
                <a:t>24 February 2020</a:t>
              </a:fld>
              <a:endParaRPr lang="en-US" sz="499" b="0" i="0" dirty="0">
                <a:solidFill>
                  <a:schemeClr val="bg2">
                    <a:alpha val="60000"/>
                  </a:schemeClr>
                </a:solidFill>
                <a:latin typeface="IBM Plex Sans" charset="0"/>
                <a:ea typeface="IBM Plex Sans" charset="0"/>
                <a:cs typeface="IBM Plex Sans" charset="0"/>
              </a:endParaRPr>
            </a:p>
          </p:txBody>
        </p:sp>
      </p:grpSp>
      <p:sp>
        <p:nvSpPr>
          <p:cNvPr id="11" name="Footer Placeholder 3"/>
          <p:cNvSpPr txBox="1">
            <a:spLocks/>
          </p:cNvSpPr>
          <p:nvPr/>
        </p:nvSpPr>
        <p:spPr>
          <a:xfrm>
            <a:off x="2428875" y="4937760"/>
            <a:ext cx="1427760" cy="136907"/>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latin typeface="IBM Plex Sans" charset="0"/>
                <a:ea typeface="IBM Plex Sans" charset="0"/>
                <a:cs typeface="IBM Plex Sans" charset="0"/>
              </a:rPr>
              <a:t>IBM Services</a:t>
            </a:r>
          </a:p>
        </p:txBody>
      </p:sp>
      <p:sp>
        <p:nvSpPr>
          <p:cNvPr id="12" name="Slide Number Placeholder 2"/>
          <p:cNvSpPr txBox="1">
            <a:spLocks/>
          </p:cNvSpPr>
          <p:nvPr/>
        </p:nvSpPr>
        <p:spPr>
          <a:xfrm>
            <a:off x="284287" y="4933620"/>
            <a:ext cx="204924"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lumMod val="65000"/>
                  </a:schemeClr>
                </a:solidFill>
                <a:latin typeface="IBM Plex Sans" charset="0"/>
                <a:ea typeface="IBM Plex Sans" charset="0"/>
                <a:cs typeface="IBM Plex Sans" charset="0"/>
              </a:rPr>
              <a:pPr algn="l"/>
              <a:t>‹#›</a:t>
            </a:fld>
            <a:endParaRPr lang="en-US" sz="500" b="0" i="0" dirty="0">
              <a:solidFill>
                <a:schemeClr val="bg2">
                  <a:lumMod val="65000"/>
                </a:schemeClr>
              </a:solidFill>
              <a:latin typeface="IBM Plex Sans" charset="0"/>
              <a:ea typeface="IBM Plex Sans" charset="0"/>
              <a:cs typeface="IBM Plex Sans" charset="0"/>
            </a:endParaRPr>
          </a:p>
        </p:txBody>
      </p:sp>
    </p:spTree>
    <p:extLst>
      <p:ext uri="{BB962C8B-B14F-4D97-AF65-F5344CB8AC3E}">
        <p14:creationId xmlns:p14="http://schemas.microsoft.com/office/powerpoint/2010/main" val="2680551931"/>
      </p:ext>
    </p:extLst>
  </p:cSld>
  <p:clrMap bg1="lt1" tx1="dk1" bg2="lt2" tx2="dk2" accent1="accent1" accent2="accent2" accent3="accent3" accent4="accent4" accent5="accent5" accent6="accent6" hlink="hlink" folHlink="folHlink"/>
  <p:sldLayoutIdLst>
    <p:sldLayoutId id="2147484716" r:id="rId1"/>
  </p:sldLayoutIdLst>
  <p:txStyles>
    <p:titleStyle>
      <a:lvl1pPr algn="l" defTabSz="685800" rtl="0" eaLnBrk="1" latinLnBrk="0" hangingPunct="1">
        <a:lnSpc>
          <a:spcPct val="90000"/>
        </a:lnSpc>
        <a:spcBef>
          <a:spcPct val="0"/>
        </a:spcBef>
        <a:buNone/>
        <a:defRPr sz="2250" b="0" i="0" kern="1200">
          <a:solidFill>
            <a:schemeClr val="bg2"/>
          </a:solidFill>
          <a:latin typeface="IBM Plex Sans" charset="0"/>
          <a:ea typeface="IBM Plex Sans" charset="0"/>
          <a:cs typeface="IBM Plex Sans" charset="0"/>
        </a:defRPr>
      </a:lvl1pPr>
    </p:titleStyle>
    <p:bodyStyle>
      <a:lvl1pPr marL="0" indent="0" algn="l" defTabSz="685800" rtl="0" eaLnBrk="1" latinLnBrk="0" hangingPunct="1">
        <a:lnSpc>
          <a:spcPct val="105000"/>
        </a:lnSpc>
        <a:spcBef>
          <a:spcPts val="375"/>
        </a:spcBef>
        <a:buFontTx/>
        <a:buNone/>
        <a:tabLst/>
        <a:defRPr sz="1250" b="0" i="0" kern="1200">
          <a:solidFill>
            <a:schemeClr val="bg2"/>
          </a:solidFill>
          <a:latin typeface="IBM Plex Sans" charset="0"/>
          <a:ea typeface="IBM Plex Sans" charset="0"/>
          <a:cs typeface="IBM Plex Sans" charset="0"/>
        </a:defRPr>
      </a:lvl1pPr>
      <a:lvl2pPr marL="142875" indent="-142875" algn="l" defTabSz="685800" rtl="0" eaLnBrk="1" latinLnBrk="0" hangingPunct="1">
        <a:lnSpc>
          <a:spcPct val="105000"/>
        </a:lnSpc>
        <a:spcBef>
          <a:spcPts val="375"/>
        </a:spcBef>
        <a:buFont typeface="Wingdings" panose="05000000000000000000" pitchFamily="2" charset="2"/>
        <a:buChar char="§"/>
        <a:defRPr sz="1250" b="0" i="0" kern="1200">
          <a:solidFill>
            <a:schemeClr val="bg2"/>
          </a:solidFill>
          <a:latin typeface="IBM Plex Sans" charset="0"/>
          <a:ea typeface="IBM Plex Sans" charset="0"/>
          <a:cs typeface="IBM Plex Sans" charset="0"/>
        </a:defRPr>
      </a:lvl2pPr>
      <a:lvl3pPr marL="285750" indent="-142875" algn="l" defTabSz="685800" rtl="0" eaLnBrk="1" latinLnBrk="0" hangingPunct="1">
        <a:lnSpc>
          <a:spcPct val="105000"/>
        </a:lnSpc>
        <a:spcBef>
          <a:spcPts val="375"/>
        </a:spcBef>
        <a:buSzPct val="80000"/>
        <a:buFont typeface="Arial" panose="020B0604020202020204" pitchFamily="34" charset="0"/>
        <a:buChar char="–"/>
        <a:defRPr sz="1250" b="0" i="0" kern="1200">
          <a:solidFill>
            <a:schemeClr val="bg2"/>
          </a:solidFill>
          <a:latin typeface="IBM Plex Sans" charset="0"/>
          <a:ea typeface="IBM Plex Sans" charset="0"/>
          <a:cs typeface="IBM Plex Sans" charset="0"/>
        </a:defRPr>
      </a:lvl3pPr>
      <a:lvl4pPr marL="428625" indent="-142875" algn="l" defTabSz="685800" rtl="0" eaLnBrk="1" latinLnBrk="0" hangingPunct="1">
        <a:lnSpc>
          <a:spcPct val="105000"/>
        </a:lnSpc>
        <a:spcBef>
          <a:spcPts val="375"/>
        </a:spcBef>
        <a:buFont typeface="Arial" panose="020B0604020202020204" pitchFamily="34" charset="0"/>
        <a:buChar char="•"/>
        <a:defRPr sz="1250" b="0" i="0" kern="1200">
          <a:solidFill>
            <a:schemeClr val="bg2"/>
          </a:solidFill>
          <a:latin typeface="IBM Plex Sans" charset="0"/>
          <a:ea typeface="IBM Plex Sans" charset="0"/>
          <a:cs typeface="IBM Plex Sans" charset="0"/>
        </a:defRPr>
      </a:lvl4pPr>
      <a:lvl5pPr marL="571500" indent="-142875" algn="l" defTabSz="685800" rtl="0" eaLnBrk="1" latinLnBrk="0" hangingPunct="1">
        <a:lnSpc>
          <a:spcPct val="105000"/>
        </a:lnSpc>
        <a:spcBef>
          <a:spcPts val="375"/>
        </a:spcBef>
        <a:buSzPct val="80000"/>
        <a:buFont typeface="Arial" panose="020B0604020202020204" pitchFamily="34" charset="0"/>
        <a:buChar char="–"/>
        <a:defRPr sz="1250" b="0" i="0" kern="1200">
          <a:solidFill>
            <a:schemeClr val="bg2"/>
          </a:solidFill>
          <a:latin typeface="IBM Plex Sans" charset="0"/>
          <a:ea typeface="IBM Plex Sans" charset="0"/>
          <a:cs typeface="IBM Plex Sans"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dirty="0"/>
              <a:t>Click to edit Master title style</a:t>
            </a:r>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tx1"/>
                </a:solidFill>
                <a:latin typeface="+mn-lt"/>
                <a:ea typeface="Arial" charset="0"/>
                <a:cs typeface="Arial" charset="0"/>
              </a:defRPr>
            </a:lvl1pPr>
          </a:lstStyle>
          <a:p>
            <a:fld id="{D0BE6F14-FF48-0F4F-A8AA-2E3F25371E4A}" type="slidenum">
              <a:rPr lang="en-US" smtClean="0"/>
              <a:pPr/>
              <a:t>‹#›</a:t>
            </a:fld>
            <a:endParaRPr lang="en-US"/>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en-US"/>
              <a:t>IBM Cloud / DOC ID / January 27, 2019 / © 2019 IBM Corporation</a:t>
            </a:r>
            <a:endParaRPr lang="en-US" dirty="0"/>
          </a:p>
        </p:txBody>
      </p:sp>
    </p:spTree>
    <p:extLst>
      <p:ext uri="{BB962C8B-B14F-4D97-AF65-F5344CB8AC3E}">
        <p14:creationId xmlns:p14="http://schemas.microsoft.com/office/powerpoint/2010/main" val="2354237642"/>
      </p:ext>
    </p:extLst>
  </p:cSld>
  <p:clrMap bg1="lt1" tx1="dk1" bg2="lt2" tx2="dk2" accent1="accent1" accent2="accent2" accent3="accent3" accent4="accent4" accent5="accent5" accent6="accent6" hlink="hlink" folHlink="folHlink"/>
  <p:sldLayoutIdLst>
    <p:sldLayoutId id="2147484734" r:id="rId1"/>
    <p:sldLayoutId id="2147484735" r:id="rId2"/>
    <p:sldLayoutId id="2147484736" r:id="rId3"/>
    <p:sldLayoutId id="2147484737" r:id="rId4"/>
    <p:sldLayoutId id="2147484738" r:id="rId5"/>
    <p:sldLayoutId id="2147484739" r:id="rId6"/>
    <p:sldLayoutId id="2147484740" r:id="rId7"/>
    <p:sldLayoutId id="2147484741" r:id="rId8"/>
    <p:sldLayoutId id="2147484742" r:id="rId9"/>
    <p:sldLayoutId id="2147484743" r:id="rId10"/>
    <p:sldLayoutId id="2147484744" r:id="rId11"/>
    <p:sldLayoutId id="2147484745" r:id="rId12"/>
    <p:sldLayoutId id="2147484746" r:id="rId13"/>
    <p:sldLayoutId id="2147484747" r:id="rId14"/>
    <p:sldLayoutId id="2147484748" r:id="rId15"/>
    <p:sldLayoutId id="2147484749" r:id="rId16"/>
    <p:sldLayoutId id="2147484750" r:id="rId17"/>
    <p:sldLayoutId id="2147484751" r:id="rId18"/>
    <p:sldLayoutId id="2147484752" r:id="rId19"/>
    <p:sldLayoutId id="2147484753" r:id="rId20"/>
    <p:sldLayoutId id="2147484754" r:id="rId21"/>
    <p:sldLayoutId id="2147484755" r:id="rId22"/>
    <p:sldLayoutId id="2147484756" r:id="rId23"/>
    <p:sldLayoutId id="2147484757" r:id="rId24"/>
    <p:sldLayoutId id="2147484758" r:id="rId25"/>
    <p:sldLayoutId id="2147484759" r:id="rId26"/>
    <p:sldLayoutId id="2147484760" r:id="rId27"/>
    <p:sldLayoutId id="2147484761" r:id="rId28"/>
    <p:sldLayoutId id="2147484762" r:id="rId29"/>
    <p:sldLayoutId id="2147484763" r:id="rId30"/>
    <p:sldLayoutId id="2147484764" r:id="rId31"/>
    <p:sldLayoutId id="2147484765" r:id="rId32"/>
    <p:sldLayoutId id="2147484766" r:id="rId33"/>
    <p:sldLayoutId id="2147484767" r:id="rId34"/>
    <p:sldLayoutId id="2147484768" r:id="rId35"/>
  </p:sldLayoutIdLst>
  <p:hf hdr="0" dt="0"/>
  <p:txStyles>
    <p:titleStyle>
      <a:lvl1pPr algn="l" defTabSz="457200" rtl="0" eaLnBrk="1" latinLnBrk="0" hangingPunct="1">
        <a:lnSpc>
          <a:spcPct val="90000"/>
        </a:lnSpc>
        <a:spcBef>
          <a:spcPct val="0"/>
        </a:spcBef>
        <a:buNone/>
        <a:defRPr sz="2400" kern="1200">
          <a:solidFill>
            <a:schemeClr val="tx1"/>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 y="201168"/>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4"/>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7" name="Slide Number Placeholder 6"/>
          <p:cNvSpPr>
            <a:spLocks noGrp="1"/>
          </p:cNvSpPr>
          <p:nvPr>
            <p:ph type="sldNum" sz="quarter" idx="4"/>
          </p:nvPr>
        </p:nvSpPr>
        <p:spPr>
          <a:xfrm>
            <a:off x="6858000" y="4826480"/>
            <a:ext cx="2057400" cy="137160"/>
          </a:xfrm>
          <a:prstGeom prst="rect">
            <a:avLst/>
          </a:prstGeom>
        </p:spPr>
        <p:txBody>
          <a:bodyPr vert="horz" lIns="0" tIns="0" rIns="0" bIns="0" rtlCol="0" anchor="ctr"/>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9"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bg2"/>
                </a:solidFill>
                <a:latin typeface="+mn-lt"/>
                <a:ea typeface="Arial" charset="0"/>
                <a:cs typeface="Arial" charset="0"/>
              </a:defRPr>
            </a:lvl1pPr>
          </a:lstStyle>
          <a:p>
            <a:r>
              <a:rPr lang="en-US" dirty="0"/>
              <a:t>IBM Cloud / © 2020 IBM Corporation</a:t>
            </a:r>
          </a:p>
        </p:txBody>
      </p:sp>
    </p:spTree>
    <p:extLst>
      <p:ext uri="{BB962C8B-B14F-4D97-AF65-F5344CB8AC3E}">
        <p14:creationId xmlns:p14="http://schemas.microsoft.com/office/powerpoint/2010/main" val="3189310034"/>
      </p:ext>
    </p:extLst>
  </p:cSld>
  <p:clrMap bg1="lt1" tx1="dk1" bg2="lt2" tx2="dk2" accent1="accent1" accent2="accent2" accent3="accent3" accent4="accent4" accent5="accent5" accent6="accent6" hlink="hlink" folHlink="folHlink"/>
  <p:sldLayoutIdLst>
    <p:sldLayoutId id="2147484911" r:id="rId1"/>
  </p:sldLayoutIdLst>
  <p:hf hdr="0" dt="0"/>
  <p:txStyles>
    <p:title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098">
          <p15:clr>
            <a:srgbClr val="F26B43"/>
          </p15:clr>
        </p15:guide>
        <p15:guide id="35" orient="horz" pos="420">
          <p15:clr>
            <a:srgbClr val="F26B43"/>
          </p15:clr>
        </p15:guide>
        <p15:guide id="36" orient="horz" pos="732">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764DE79-268F-4C1A-8933-263129D2AF90}" type="datetimeFigureOut">
              <a:rPr lang="en-US" dirty="0"/>
              <a:t>2/24/2020</a:t>
            </a:fld>
            <a:endParaRPr lang="en-US" dirty="0"/>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IBM Cloud / DOC ID / Month XX, 2019 / © 2019 IBM Corporation</a:t>
            </a:r>
            <a:endParaRPr lang="en-US" dirty="0"/>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3FD999D4-B456-9943-89B7-30D56181CE18}" type="slidenum">
              <a:rPr lang="en-US" smtClean="0"/>
              <a:pPr/>
              <a:t>‹#›</a:t>
            </a:fld>
            <a:endParaRPr lang="en-US"/>
          </a:p>
        </p:txBody>
      </p:sp>
    </p:spTree>
    <p:extLst>
      <p:ext uri="{BB962C8B-B14F-4D97-AF65-F5344CB8AC3E}">
        <p14:creationId xmlns:p14="http://schemas.microsoft.com/office/powerpoint/2010/main" val="3576313954"/>
      </p:ext>
    </p:extLst>
  </p:cSld>
  <p:clrMap bg1="lt1" tx1="dk1" bg2="lt2" tx2="dk2" accent1="accent1" accent2="accent2" accent3="accent3" accent4="accent4" accent5="accent5" accent6="accent6" hlink="hlink" folHlink="folHlink"/>
  <p:sldLayoutIdLst>
    <p:sldLayoutId id="2147485054" r:id="rId1"/>
  </p:sldLayoutIdLs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74.xml"/></Relationships>
</file>

<file path=ppt/slides/_rels/slide10.xml.rels><?xml version="1.0" encoding="UTF-8" standalone="yes"?>
<Relationships xmlns="http://schemas.openxmlformats.org/package/2006/relationships"><Relationship Id="rId2" Type="http://schemas.openxmlformats.org/officeDocument/2006/relationships/image" Target="../media/image7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25.emf"/><Relationship Id="rId3" Type="http://schemas.openxmlformats.org/officeDocument/2006/relationships/image" Target="../media/image20.jpeg"/><Relationship Id="rId7" Type="http://schemas.openxmlformats.org/officeDocument/2006/relationships/image" Target="../media/image24.emf"/><Relationship Id="rId2" Type="http://schemas.openxmlformats.org/officeDocument/2006/relationships/notesSlide" Target="../notesSlides/notesSlide1.xml"/><Relationship Id="rId1" Type="http://schemas.openxmlformats.org/officeDocument/2006/relationships/slideLayout" Target="../slideLayouts/slideLayout210.xml"/><Relationship Id="rId6" Type="http://schemas.openxmlformats.org/officeDocument/2006/relationships/image" Target="../media/image23.emf"/><Relationship Id="rId5" Type="http://schemas.openxmlformats.org/officeDocument/2006/relationships/image" Target="../media/image22.emf"/><Relationship Id="rId4" Type="http://schemas.openxmlformats.org/officeDocument/2006/relationships/image" Target="../media/image21.emf"/><Relationship Id="rId9" Type="http://schemas.openxmlformats.org/officeDocument/2006/relationships/image" Target="../media/image26.emf"/></Relationships>
</file>

<file path=ppt/slides/_rels/slide3.xml.rels><?xml version="1.0" encoding="UTF-8" standalone="yes"?>
<Relationships xmlns="http://schemas.openxmlformats.org/package/2006/relationships"><Relationship Id="rId8" Type="http://schemas.openxmlformats.org/officeDocument/2006/relationships/image" Target="../media/image33.tiff"/><Relationship Id="rId13" Type="http://schemas.openxmlformats.org/officeDocument/2006/relationships/image" Target="../media/image38.png"/><Relationship Id="rId18" Type="http://schemas.openxmlformats.org/officeDocument/2006/relationships/image" Target="../media/image43.png"/><Relationship Id="rId3" Type="http://schemas.openxmlformats.org/officeDocument/2006/relationships/image" Target="../media/image28.png"/><Relationship Id="rId21" Type="http://schemas.openxmlformats.org/officeDocument/2006/relationships/image" Target="../media/image46.png"/><Relationship Id="rId7" Type="http://schemas.openxmlformats.org/officeDocument/2006/relationships/image" Target="../media/image32.tiff"/><Relationship Id="rId12" Type="http://schemas.openxmlformats.org/officeDocument/2006/relationships/image" Target="../media/image37.png"/><Relationship Id="rId17" Type="http://schemas.openxmlformats.org/officeDocument/2006/relationships/image" Target="../media/image42.tiff"/><Relationship Id="rId2" Type="http://schemas.openxmlformats.org/officeDocument/2006/relationships/image" Target="../media/image27.png"/><Relationship Id="rId16" Type="http://schemas.openxmlformats.org/officeDocument/2006/relationships/image" Target="../media/image41.svg"/><Relationship Id="rId20" Type="http://schemas.openxmlformats.org/officeDocument/2006/relationships/image" Target="../media/image45.tiff"/><Relationship Id="rId1" Type="http://schemas.openxmlformats.org/officeDocument/2006/relationships/slideLayout" Target="../slideLayouts/slideLayout212.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png"/><Relationship Id="rId10" Type="http://schemas.openxmlformats.org/officeDocument/2006/relationships/image" Target="../media/image35.png"/><Relationship Id="rId19" Type="http://schemas.openxmlformats.org/officeDocument/2006/relationships/image" Target="../media/image44.tiff"/><Relationship Id="rId4" Type="http://schemas.openxmlformats.org/officeDocument/2006/relationships/image" Target="../media/image29.svg"/><Relationship Id="rId9" Type="http://schemas.openxmlformats.org/officeDocument/2006/relationships/image" Target="../media/image34.emf"/><Relationship Id="rId14" Type="http://schemas.openxmlformats.org/officeDocument/2006/relationships/image" Target="../media/image39.png"/></Relationships>
</file>

<file path=ppt/slides/_rels/slide4.xml.rels><?xml version="1.0" encoding="UTF-8" standalone="yes"?>
<Relationships xmlns="http://schemas.openxmlformats.org/package/2006/relationships"><Relationship Id="rId8" Type="http://schemas.openxmlformats.org/officeDocument/2006/relationships/image" Target="../media/image53.emf"/><Relationship Id="rId3" Type="http://schemas.openxmlformats.org/officeDocument/2006/relationships/image" Target="../media/image48.png"/><Relationship Id="rId7" Type="http://schemas.openxmlformats.org/officeDocument/2006/relationships/image" Target="../media/image52.emf"/><Relationship Id="rId2" Type="http://schemas.openxmlformats.org/officeDocument/2006/relationships/image" Target="../media/image47.png"/><Relationship Id="rId1" Type="http://schemas.openxmlformats.org/officeDocument/2006/relationships/slideLayout" Target="../slideLayouts/slideLayout212.xml"/><Relationship Id="rId6" Type="http://schemas.openxmlformats.org/officeDocument/2006/relationships/image" Target="../media/image51.png"/><Relationship Id="rId5" Type="http://schemas.openxmlformats.org/officeDocument/2006/relationships/image" Target="../media/image50.tiff"/><Relationship Id="rId4" Type="http://schemas.openxmlformats.org/officeDocument/2006/relationships/image" Target="../media/image49.png"/><Relationship Id="rId9" Type="http://schemas.openxmlformats.org/officeDocument/2006/relationships/image" Target="../media/image54.emf"/></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image" Target="../media/image59.png"/><Relationship Id="rId2" Type="http://schemas.openxmlformats.org/officeDocument/2006/relationships/image" Target="../media/image55.png"/><Relationship Id="rId1" Type="http://schemas.openxmlformats.org/officeDocument/2006/relationships/slideLayout" Target="../slideLayouts/slideLayout249.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6.xml.rels><?xml version="1.0" encoding="UTF-8" standalone="yes"?>
<Relationships xmlns="http://schemas.openxmlformats.org/package/2006/relationships"><Relationship Id="rId8" Type="http://schemas.openxmlformats.org/officeDocument/2006/relationships/image" Target="../media/image65.emf"/><Relationship Id="rId13" Type="http://schemas.openxmlformats.org/officeDocument/2006/relationships/image" Target="../media/image70.emf"/><Relationship Id="rId3" Type="http://schemas.openxmlformats.org/officeDocument/2006/relationships/image" Target="../media/image60.tiff"/><Relationship Id="rId7" Type="http://schemas.openxmlformats.org/officeDocument/2006/relationships/image" Target="../media/image64.emf"/><Relationship Id="rId12" Type="http://schemas.openxmlformats.org/officeDocument/2006/relationships/image" Target="../media/image69.emf"/><Relationship Id="rId2" Type="http://schemas.openxmlformats.org/officeDocument/2006/relationships/notesSlide" Target="../notesSlides/notesSlide2.xml"/><Relationship Id="rId1" Type="http://schemas.openxmlformats.org/officeDocument/2006/relationships/slideLayout" Target="../slideLayouts/slideLayout288.xml"/><Relationship Id="rId6" Type="http://schemas.openxmlformats.org/officeDocument/2006/relationships/image" Target="../media/image63.emf"/><Relationship Id="rId11" Type="http://schemas.openxmlformats.org/officeDocument/2006/relationships/image" Target="../media/image68.emf"/><Relationship Id="rId5" Type="http://schemas.openxmlformats.org/officeDocument/2006/relationships/image" Target="../media/image62.emf"/><Relationship Id="rId10" Type="http://schemas.openxmlformats.org/officeDocument/2006/relationships/image" Target="../media/image67.png"/><Relationship Id="rId4" Type="http://schemas.openxmlformats.org/officeDocument/2006/relationships/image" Target="../media/image61.emf"/><Relationship Id="rId9" Type="http://schemas.openxmlformats.org/officeDocument/2006/relationships/image" Target="../media/image6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49.xml"/></Relationships>
</file>

<file path=ppt/slides/_rels/slide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xml"/><Relationship Id="rId1" Type="http://schemas.openxmlformats.org/officeDocument/2006/relationships/slideLayout" Target="../slideLayouts/slideLayout250.xml"/></Relationships>
</file>

<file path=ppt/slides/_rels/slide9.xml.rels><?xml version="1.0" encoding="UTF-8" standalone="yes"?>
<Relationships xmlns="http://schemas.openxmlformats.org/package/2006/relationships"><Relationship Id="rId8" Type="http://schemas.openxmlformats.org/officeDocument/2006/relationships/hyperlink" Target="https://ibm.seismic.com/X5/DocCenter.aspx?ContentId=8603b21d-891d-4892-b986-dd25fa435311#/content/8603b21d-891d-4892-b986-dd25fa435311" TargetMode="External"/><Relationship Id="rId3" Type="http://schemas.openxmlformats.org/officeDocument/2006/relationships/hyperlink" Target="https://ibm.seismic.com/x5/doccenter.aspx?ContentId=ca306d50-341e-4b62-b9b3-8bbfe0f377a1#/doccenter/6978143f-3408-4831-8558-9527b1279d8a/doc/%252Fdd86dcc126-ab33-495f-8000-fddd47641ea0%252Fdd1ef4bc8c-7cf3-4802-b24c-389ffdf7d9b9%252Flf385523b1-8932-4adb-8486-d63ba7f267d1//?mode=view&amp;searchId=ea42a713-c3f1-426f-9beb-c40f37ecf177" TargetMode="External"/><Relationship Id="rId7" Type="http://schemas.openxmlformats.org/officeDocument/2006/relationships/hyperlink" Target="https://ibm.seismic.com/X5/DocCenter.aspx?ContentId=9f6bb4bc-4187-40aa-9d39-66fef2548cc8#/doccenter/6978143f-3408-4831-8558-9527b1279d8a/doc/%252Fdd08cb9fe2-d37b-4290-a0d3-9c6edb904029%252Flfd01ca99f-55a7-4a02-9d5e-64747e6934cd/grid/" TargetMode="External"/><Relationship Id="rId2" Type="http://schemas.openxmlformats.org/officeDocument/2006/relationships/hyperlink" Target="https://ibm.seismic.com/x5/doccenter.aspx?FolderId=579e9b#/doccenter/6978143f-3408-4831-8558-9527b1279d8a/doc/%252Fdd86dcc126-ab33-495f-8000-fddd47641ea0%252Fdde42aea40-e441-4590-bf19-9547502c139b%252Fdf6710b08d-a7c9-4e83-b0fd-1c8241806bc2%252Flf0269e35a-d910-4063-9f57-af8ad831bd6c//?mode=view" TargetMode="External"/><Relationship Id="rId1" Type="http://schemas.openxmlformats.org/officeDocument/2006/relationships/slideLayout" Target="../slideLayouts/slideLayout2.xml"/><Relationship Id="rId6" Type="http://schemas.openxmlformats.org/officeDocument/2006/relationships/hyperlink" Target="https://ibm.seismic.com/X5/DocCenter.aspx?ContentId=30f5a70e-8f96-4635-b91c-c8f22bc98b51#/doccenter/6978143f-3408-4831-8558-9527b1279d8a/doc/%252Fdd08cb9fe2-d37b-4290-a0d3-9c6edb904029%252Flff05e50f4-86b4-4722-842d-488cc7ae855f/grid/" TargetMode="External"/><Relationship Id="rId5" Type="http://schemas.openxmlformats.org/officeDocument/2006/relationships/hyperlink" Target="https://ibm.seismic.com/X5/DocCenter.aspx?ContentId=f2021e1a-8471-4203-a0b6-283f3312ce35#/doccenter/6978143f-3408-4831-8558-9527b1279d8a/doc/%252Fdd08cb9fe2-d37b-4290-a0d3-9c6edb904029%252Flf66f19998-587a-49c1-9ec5-d891e6669d0d/grid/" TargetMode="External"/><Relationship Id="rId4" Type="http://schemas.openxmlformats.org/officeDocument/2006/relationships/hyperlink" Target="https://ibm.seismic.com/X5/DocCenter.aspx?ContentId=e8d2ee01-19ba-4abb-b8aa-ae0b624f79b8#/doccenter/6978143f-3408-4831-8558-9527b1279d8a/doc/%252Fdd08cb9fe2-d37b-4290-a0d3-9c6edb904029%252Flf1f78c766-2e6c-414b-82f5-20f941702170/grid/"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ession Title or  Presentation Name">
            <a:extLst>
              <a:ext uri="{FF2B5EF4-FFF2-40B4-BE49-F238E27FC236}">
                <a16:creationId xmlns:a16="http://schemas.microsoft.com/office/drawing/2014/main" id="{F87F3313-8444-EF4D-87CE-FFDACF5368BB}"/>
              </a:ext>
            </a:extLst>
          </p:cNvPr>
          <p:cNvSpPr txBox="1"/>
          <p:nvPr/>
        </p:nvSpPr>
        <p:spPr>
          <a:xfrm>
            <a:off x="228599" y="177800"/>
            <a:ext cx="7266115" cy="52322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45719" rIns="45719">
            <a:spAutoFit/>
          </a:bodyPr>
          <a:lstStyle/>
          <a:p>
            <a:pPr lvl="0" hangingPunct="0">
              <a:defRPr sz="2400">
                <a:solidFill>
                  <a:srgbClr val="FFFFFF"/>
                </a:solidFill>
                <a:latin typeface="IBM Plex Sans Light"/>
                <a:ea typeface="IBM Plex Sans Light"/>
                <a:cs typeface="IBM Plex Sans Light"/>
                <a:sym typeface="IBM Plex Sans Light"/>
              </a:defRPr>
            </a:pPr>
            <a:r>
              <a:rPr lang="en-US" sz="2800" b="1" kern="0" dirty="0">
                <a:solidFill>
                  <a:srgbClr val="FFFFFF"/>
                </a:solidFill>
                <a:latin typeface="IBM Plex Sans" panose="020B0503050203000203" pitchFamily="34" charset="0"/>
                <a:sym typeface="IBM Plex Sans Light"/>
              </a:rPr>
              <a:t>IBM Public Cloud</a:t>
            </a:r>
          </a:p>
        </p:txBody>
      </p:sp>
    </p:spTree>
    <p:extLst>
      <p:ext uri="{BB962C8B-B14F-4D97-AF65-F5344CB8AC3E}">
        <p14:creationId xmlns:p14="http://schemas.microsoft.com/office/powerpoint/2010/main" val="17310495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75000"/>
              </a:schemeClr>
            </a:gs>
            <a:gs pos="99000">
              <a:schemeClr val="accent2">
                <a:lumMod val="50000"/>
              </a:schemeClr>
            </a:gs>
          </a:gsLst>
          <a:lin ang="2700000" scaled="1"/>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FFFFFF"/>
                </a:solidFill>
                <a:effectLst/>
                <a:uLnTx/>
                <a:uFillTx/>
                <a:latin typeface="IBM Plex Sans"/>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10</a:t>
            </a:fld>
            <a:endParaRPr kumimoji="0" lang="en-US" sz="600" b="0" i="0" u="none" strike="noStrike" kern="1200" cap="none" spc="0" normalizeH="0" baseline="0" noProof="0">
              <a:ln>
                <a:noFill/>
              </a:ln>
              <a:solidFill>
                <a:srgbClr val="FFFFFF"/>
              </a:solidFill>
              <a:effectLst/>
              <a:uLnTx/>
              <a:uFillTx/>
              <a:latin typeface="IBM Plex Sans"/>
              <a:cs typeface="Arial" charset="0"/>
            </a:endParaRPr>
          </a:p>
        </p:txBody>
      </p:sp>
      <p:sp>
        <p:nvSpPr>
          <p:cNvPr id="7" name="Rectangle 6">
            <a:extLst>
              <a:ext uri="{FF2B5EF4-FFF2-40B4-BE49-F238E27FC236}">
                <a16:creationId xmlns:a16="http://schemas.microsoft.com/office/drawing/2014/main" id="{258701EA-5269-4FCD-B755-D648F03D6668}"/>
              </a:ext>
            </a:extLst>
          </p:cNvPr>
          <p:cNvSpPr/>
          <p:nvPr/>
        </p:nvSpPr>
        <p:spPr>
          <a:xfrm>
            <a:off x="199776" y="870185"/>
            <a:ext cx="4183380" cy="1554480"/>
          </a:xfrm>
          <a:prstGeom prst="rect">
            <a:avLst/>
          </a:prstGeom>
          <a:solidFill>
            <a:srgbClr val="002060"/>
          </a:solidFill>
        </p:spPr>
        <p:txBody>
          <a:bodyPr wrap="square" lIns="68580" tIns="68580" rIns="68580" bIns="68580" rtlCol="0" anchor="t">
            <a:noAutofit/>
          </a:bodyPr>
          <a:lstStyle/>
          <a:p>
            <a:pPr marL="0" marR="0" lvl="0" indent="0" algn="l" defTabSz="1097068"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IBM Plex Sans" panose="020B0503050203000203" pitchFamily="34" charset="77"/>
                <a:ea typeface="+mn-ea"/>
                <a:cs typeface="Arial"/>
              </a:rPr>
              <a:t>VMware </a:t>
            </a:r>
            <a:endParaRPr kumimoji="0" lang="en-US" sz="1400" b="1" i="0" u="none" strike="sngStrike" kern="1200" cap="none" spc="0" normalizeH="0" baseline="0" noProof="0" dirty="0">
              <a:ln>
                <a:noFill/>
              </a:ln>
              <a:solidFill>
                <a:srgbClr val="FFFFFF"/>
              </a:solidFill>
              <a:effectLst/>
              <a:uLnTx/>
              <a:uFillTx/>
              <a:latin typeface="IBM Plex Sans" panose="020B0503050203000203" pitchFamily="34" charset="77"/>
              <a:ea typeface="+mn-ea"/>
              <a:cs typeface="Arial"/>
            </a:endParaRPr>
          </a:p>
        </p:txBody>
      </p:sp>
      <p:sp>
        <p:nvSpPr>
          <p:cNvPr id="8" name="Rectangle 7">
            <a:extLst>
              <a:ext uri="{FF2B5EF4-FFF2-40B4-BE49-F238E27FC236}">
                <a16:creationId xmlns:a16="http://schemas.microsoft.com/office/drawing/2014/main" id="{91C3B7E2-12B1-4073-A30B-208E3A728996}"/>
              </a:ext>
            </a:extLst>
          </p:cNvPr>
          <p:cNvSpPr/>
          <p:nvPr/>
        </p:nvSpPr>
        <p:spPr>
          <a:xfrm>
            <a:off x="4496034" y="866099"/>
            <a:ext cx="4183380" cy="1554480"/>
          </a:xfrm>
          <a:prstGeom prst="rect">
            <a:avLst/>
          </a:prstGeom>
          <a:solidFill>
            <a:srgbClr val="20D5D2">
              <a:lumMod val="75000"/>
            </a:srgbClr>
          </a:solidFill>
        </p:spPr>
        <p:txBody>
          <a:bodyPr wrap="square" lIns="68580" tIns="68580" rIns="68580" bIns="68580" rtlCol="0" anchor="t">
            <a:noAutofit/>
          </a:bodyPr>
          <a:lstStyle/>
          <a:p>
            <a:pPr marL="0" marR="0" lvl="0" indent="0" algn="l" defTabSz="1097068" rtl="0" eaLnBrk="0" fontAlgn="base" latinLnBrk="0" hangingPunct="0">
              <a:lnSpc>
                <a:spcPct val="100000"/>
              </a:lnSpc>
              <a:spcBef>
                <a:spcPct val="0"/>
              </a:spcBef>
              <a:spcAft>
                <a:spcPct val="0"/>
              </a:spcAft>
              <a:buClrTx/>
              <a:buSzTx/>
              <a:buFontTx/>
              <a:buNone/>
              <a:tabLst/>
              <a:defRPr/>
            </a:pPr>
            <a:r>
              <a:rPr kumimoji="0" lang="en-US" sz="1400" b="1" i="0" u="none" strike="noStrike" kern="0" cap="none" spc="0" normalizeH="0" baseline="0" noProof="0" dirty="0">
                <a:ln>
                  <a:noFill/>
                </a:ln>
                <a:solidFill>
                  <a:srgbClr val="FFFFFF"/>
                </a:solidFill>
                <a:effectLst/>
                <a:uLnTx/>
                <a:uFillTx/>
                <a:latin typeface="IBM Plex Sans" panose="020B0503050203000203" pitchFamily="34" charset="77"/>
                <a:ea typeface="+mn-ea"/>
                <a:cs typeface="Arial"/>
              </a:rPr>
              <a:t>Cloud Paks</a:t>
            </a:r>
            <a:endParaRPr kumimoji="0" lang="en-US" sz="1400" b="1" i="0" u="none" strike="sngStrike" kern="0" cap="none" spc="0" normalizeH="0" baseline="0" noProof="0" dirty="0">
              <a:ln>
                <a:noFill/>
              </a:ln>
              <a:solidFill>
                <a:srgbClr val="FFFFFF"/>
              </a:solidFill>
              <a:effectLst/>
              <a:uLnTx/>
              <a:uFillTx/>
              <a:latin typeface="IBM Plex Sans" panose="020B0503050203000203" pitchFamily="34" charset="77"/>
              <a:ea typeface="+mn-ea"/>
              <a:cs typeface="Arial"/>
            </a:endParaRPr>
          </a:p>
        </p:txBody>
      </p:sp>
      <p:sp>
        <p:nvSpPr>
          <p:cNvPr id="11" name="Rectangle 10">
            <a:extLst>
              <a:ext uri="{FF2B5EF4-FFF2-40B4-BE49-F238E27FC236}">
                <a16:creationId xmlns:a16="http://schemas.microsoft.com/office/drawing/2014/main" id="{4028A7D0-E765-43C5-A0DD-F5DE79CC8E80}"/>
              </a:ext>
            </a:extLst>
          </p:cNvPr>
          <p:cNvSpPr/>
          <p:nvPr/>
        </p:nvSpPr>
        <p:spPr>
          <a:xfrm>
            <a:off x="199776" y="2766812"/>
            <a:ext cx="4183380" cy="1554480"/>
          </a:xfrm>
          <a:prstGeom prst="rect">
            <a:avLst/>
          </a:prstGeom>
          <a:solidFill>
            <a:srgbClr val="6E177D">
              <a:lumMod val="60000"/>
              <a:lumOff val="40000"/>
            </a:srgbClr>
          </a:solidFill>
        </p:spPr>
        <p:txBody>
          <a:bodyPr wrap="square" lIns="68580" tIns="68580" rIns="68580" bIns="68580" rtlCol="0" anchor="t">
            <a:noAutofit/>
          </a:bodyPr>
          <a:lstStyle/>
          <a:p>
            <a:pPr marL="0" marR="0" lvl="0" indent="0" algn="l" defTabSz="1097068" rtl="0" eaLnBrk="0" fontAlgn="base" latinLnBrk="0" hangingPunct="0">
              <a:lnSpc>
                <a:spcPct val="100000"/>
              </a:lnSpc>
              <a:spcBef>
                <a:spcPct val="0"/>
              </a:spcBef>
              <a:spcAft>
                <a:spcPct val="0"/>
              </a:spcAft>
              <a:buClrTx/>
              <a:buSzTx/>
              <a:buFontTx/>
              <a:buNone/>
              <a:tabLst/>
              <a:defRPr/>
            </a:pPr>
            <a:r>
              <a:rPr kumimoji="0" lang="en-US" sz="1300" b="1" i="0" u="none" strike="noStrike" kern="0" cap="none" spc="0" normalizeH="0" baseline="0" noProof="0" dirty="0">
                <a:ln>
                  <a:noFill/>
                </a:ln>
                <a:solidFill>
                  <a:srgbClr val="FFFFFF"/>
                </a:solidFill>
                <a:effectLst/>
                <a:uLnTx/>
                <a:uFillTx/>
                <a:latin typeface="IBM Plex Sans" panose="020B0503050203000203" pitchFamily="34" charset="77"/>
                <a:ea typeface="+mn-ea"/>
                <a:cs typeface="Arial"/>
              </a:rPr>
              <a:t>IBM Power Systems Virtual Server on IBM Cloud</a:t>
            </a:r>
            <a:endParaRPr kumimoji="0" lang="en-US" sz="1300" b="1" i="0" u="none" strike="sngStrike" kern="0" cap="none" spc="0" normalizeH="0" baseline="0" noProof="0" dirty="0">
              <a:ln>
                <a:noFill/>
              </a:ln>
              <a:solidFill>
                <a:srgbClr val="FFFFFF"/>
              </a:solidFill>
              <a:effectLst/>
              <a:uLnTx/>
              <a:uFillTx/>
              <a:latin typeface="IBM Plex Sans" panose="020B0503050203000203" pitchFamily="34" charset="77"/>
              <a:ea typeface="+mn-ea"/>
              <a:cs typeface="Arial"/>
            </a:endParaRPr>
          </a:p>
        </p:txBody>
      </p:sp>
      <p:sp>
        <p:nvSpPr>
          <p:cNvPr id="12" name="Rectangle 11">
            <a:extLst>
              <a:ext uri="{FF2B5EF4-FFF2-40B4-BE49-F238E27FC236}">
                <a16:creationId xmlns:a16="http://schemas.microsoft.com/office/drawing/2014/main" id="{19E34DA9-CE60-4C22-BA16-3D811A8B3400}"/>
              </a:ext>
            </a:extLst>
          </p:cNvPr>
          <p:cNvSpPr/>
          <p:nvPr/>
        </p:nvSpPr>
        <p:spPr>
          <a:xfrm>
            <a:off x="261640" y="3086527"/>
            <a:ext cx="4055381" cy="1099212"/>
          </a:xfrm>
          <a:prstGeom prst="rect">
            <a:avLst/>
          </a:prstGeom>
          <a:solidFill>
            <a:schemeClr val="bg2"/>
          </a:solidFill>
        </p:spPr>
        <p:txBody>
          <a:bodyPr wrap="square" lIns="68580" tIns="68580" rIns="68580" bIns="68580" rtlCol="0" anchor="t">
            <a:noAutofit/>
          </a:bodyPr>
          <a:lstStyle/>
          <a:p>
            <a:pPr marL="41671" marR="0" lvl="0" indent="0" algn="l" defTabSz="1097093" rtl="0" eaLnBrk="0" fontAlgn="base" latinLnBrk="0" hangingPunct="0">
              <a:lnSpc>
                <a:spcPct val="100000"/>
              </a:lnSpc>
              <a:spcBef>
                <a:spcPts val="90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IBM Plex Sans"/>
                <a:ea typeface="+mn-ea"/>
                <a:cs typeface="Arial" pitchFamily="34" charset="0"/>
              </a:rPr>
              <a:t>$20K credits for 2 months and Expert services to move workloads</a:t>
            </a:r>
          </a:p>
          <a:p>
            <a:pPr marL="41671" marR="0" lvl="0" indent="0" algn="l" defTabSz="1097093" rtl="0" eaLnBrk="0" fontAlgn="base" latinLnBrk="0" hangingPunct="0">
              <a:lnSpc>
                <a:spcPct val="100000"/>
              </a:lnSpc>
              <a:spcBef>
                <a:spcPts val="90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IBM Plex Sans"/>
                <a:ea typeface="+mn-ea"/>
                <a:cs typeface="Arial" pitchFamily="34" charset="0"/>
              </a:rPr>
              <a:t>        </a:t>
            </a:r>
            <a:r>
              <a:rPr kumimoji="0" lang="en-US" sz="1400" b="1" i="1" u="none" strike="noStrike" kern="0" cap="none" spc="0" normalizeH="0" baseline="0" noProof="0" dirty="0">
                <a:ln>
                  <a:noFill/>
                </a:ln>
                <a:solidFill>
                  <a:srgbClr val="000000"/>
                </a:solidFill>
                <a:effectLst/>
                <a:uLnTx/>
                <a:uFillTx/>
                <a:latin typeface="IBM Plex Sans"/>
                <a:ea typeface="+mn-ea"/>
                <a:cs typeface="Arial" pitchFamily="34" charset="0"/>
              </a:rPr>
              <a:t>Power AIX and iSeries install base clients and Business Partners</a:t>
            </a:r>
          </a:p>
        </p:txBody>
      </p:sp>
      <p:sp>
        <p:nvSpPr>
          <p:cNvPr id="15" name="Rectangle 14">
            <a:extLst>
              <a:ext uri="{FF2B5EF4-FFF2-40B4-BE49-F238E27FC236}">
                <a16:creationId xmlns:a16="http://schemas.microsoft.com/office/drawing/2014/main" id="{CAA3A4F4-AE02-437B-8AB2-59109FEB48EE}"/>
              </a:ext>
            </a:extLst>
          </p:cNvPr>
          <p:cNvSpPr/>
          <p:nvPr/>
        </p:nvSpPr>
        <p:spPr>
          <a:xfrm>
            <a:off x="327775" y="1236442"/>
            <a:ext cx="3977707" cy="1115690"/>
          </a:xfrm>
          <a:prstGeom prst="rect">
            <a:avLst/>
          </a:prstGeom>
          <a:solidFill>
            <a:schemeClr val="bg2"/>
          </a:solidFill>
        </p:spPr>
        <p:txBody>
          <a:bodyPr wrap="square" lIns="68580" tIns="68580" rIns="68580" bIns="68580" rtlCol="0" anchor="t">
            <a:spAutoFit/>
          </a:bodyPr>
          <a:lstStyle/>
          <a:p>
            <a:pPr marL="41671" marR="0" lvl="0" indent="0" algn="l" defTabSz="1097093" rtl="0" eaLnBrk="0" fontAlgn="base" latinLnBrk="0" hangingPunct="0">
              <a:lnSpc>
                <a:spcPct val="100000"/>
              </a:lnSpc>
              <a:spcBef>
                <a:spcPts val="90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IBM Plex Sans"/>
                <a:ea typeface="+mn-ea"/>
                <a:cs typeface="Arial" pitchFamily="34" charset="0"/>
              </a:rPr>
              <a:t>20 VMs free for 2 months and Expert services to move workloads</a:t>
            </a:r>
          </a:p>
          <a:p>
            <a:pPr marL="41671" marR="0" lvl="0" indent="0" algn="l" defTabSz="1097093" rtl="0" eaLnBrk="0" fontAlgn="base" latinLnBrk="0" hangingPunct="0">
              <a:lnSpc>
                <a:spcPct val="100000"/>
              </a:lnSpc>
              <a:spcBef>
                <a:spcPts val="90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IBM Plex Sans"/>
                <a:ea typeface="+mn-ea"/>
                <a:cs typeface="Arial" pitchFamily="34" charset="0"/>
              </a:rPr>
              <a:t>       </a:t>
            </a:r>
            <a:r>
              <a:rPr kumimoji="0" lang="en-US" sz="1400" b="1" i="1" u="none" strike="noStrike" kern="0" cap="none" spc="0" normalizeH="0" baseline="0" noProof="0" dirty="0">
                <a:ln>
                  <a:noFill/>
                </a:ln>
                <a:solidFill>
                  <a:srgbClr val="000000"/>
                </a:solidFill>
                <a:effectLst/>
                <a:uLnTx/>
                <a:uFillTx/>
                <a:latin typeface="IBM Plex Sans"/>
                <a:ea typeface="+mn-ea"/>
                <a:cs typeface="Arial" pitchFamily="34" charset="0"/>
              </a:rPr>
              <a:t>Clients running VMware on prem that want to leverage benefits of public cloud</a:t>
            </a:r>
          </a:p>
        </p:txBody>
      </p:sp>
      <p:sp>
        <p:nvSpPr>
          <p:cNvPr id="26" name="Title 25">
            <a:extLst>
              <a:ext uri="{FF2B5EF4-FFF2-40B4-BE49-F238E27FC236}">
                <a16:creationId xmlns:a16="http://schemas.microsoft.com/office/drawing/2014/main" id="{35E1ABED-478B-4AEA-ADF4-190687D97E03}"/>
              </a:ext>
            </a:extLst>
          </p:cNvPr>
          <p:cNvSpPr txBox="1">
            <a:spLocks noGrp="1"/>
          </p:cNvSpPr>
          <p:nvPr>
            <p:ph type="title"/>
          </p:nvPr>
        </p:nvSpPr>
        <p:spPr>
          <a:xfrm>
            <a:off x="199776" y="146618"/>
            <a:ext cx="6930866" cy="424560"/>
          </a:xfrm>
          <a:prstGeom prst="rect">
            <a:avLst/>
          </a:prstGeom>
          <a:noFill/>
        </p:spPr>
        <p:txBody>
          <a:bodyPr wrap="square" lIns="91268" tIns="45635" rIns="91268" bIns="45635" rtlCol="0">
            <a:spAutoFit/>
          </a:bodyPr>
          <a:lstStyle/>
          <a:p>
            <a:pPr defTabSz="684224" eaLnBrk="0" fontAlgn="base" hangingPunct="0">
              <a:spcBef>
                <a:spcPct val="0"/>
              </a:spcBef>
              <a:spcAft>
                <a:spcPct val="0"/>
              </a:spcAft>
              <a:defRPr/>
            </a:pPr>
            <a:r>
              <a:rPr lang="en-US" b="1" dirty="0">
                <a:latin typeface="IBM Plex Sans"/>
                <a:cs typeface="Arial" pitchFamily="34" charset="0"/>
                <a:sym typeface="HelvNeue Light for IBM"/>
              </a:rPr>
              <a:t>IBM public cloud 1H 2020 sales promos</a:t>
            </a:r>
          </a:p>
        </p:txBody>
      </p:sp>
      <p:sp>
        <p:nvSpPr>
          <p:cNvPr id="27" name="Rectangle 26">
            <a:extLst>
              <a:ext uri="{FF2B5EF4-FFF2-40B4-BE49-F238E27FC236}">
                <a16:creationId xmlns:a16="http://schemas.microsoft.com/office/drawing/2014/main" id="{2CDBC685-3744-4FFE-A675-4555C998136F}"/>
              </a:ext>
            </a:extLst>
          </p:cNvPr>
          <p:cNvSpPr/>
          <p:nvPr/>
        </p:nvSpPr>
        <p:spPr>
          <a:xfrm>
            <a:off x="4496035" y="2766812"/>
            <a:ext cx="4183380" cy="1554480"/>
          </a:xfrm>
          <a:prstGeom prst="rect">
            <a:avLst/>
          </a:prstGeom>
          <a:solidFill>
            <a:srgbClr val="FF0000"/>
          </a:solidFill>
        </p:spPr>
        <p:txBody>
          <a:bodyPr wrap="square" lIns="68580" tIns="68580" rIns="68580" bIns="68580" rtlCol="0" anchor="t">
            <a:noAutofit/>
          </a:bodyPr>
          <a:lstStyle/>
          <a:p>
            <a:pPr marL="0" marR="0" lvl="0" indent="0" algn="l" defTabSz="1097068" rtl="0" eaLnBrk="0" fontAlgn="base" latinLnBrk="0" hangingPunct="0">
              <a:lnSpc>
                <a:spcPct val="100000"/>
              </a:lnSpc>
              <a:spcBef>
                <a:spcPct val="0"/>
              </a:spcBef>
              <a:spcAft>
                <a:spcPct val="0"/>
              </a:spcAft>
              <a:buClrTx/>
              <a:buSzTx/>
              <a:buFontTx/>
              <a:buNone/>
              <a:tabLst/>
              <a:defRPr/>
            </a:pPr>
            <a:r>
              <a:rPr kumimoji="0" lang="en-US" sz="1400" b="1" i="0" u="none" strike="noStrike" kern="1200" cap="none" spc="0" normalizeH="0" baseline="0" noProof="0" dirty="0">
                <a:ln>
                  <a:noFill/>
                </a:ln>
                <a:solidFill>
                  <a:srgbClr val="FFFFFF"/>
                </a:solidFill>
                <a:effectLst/>
                <a:uLnTx/>
                <a:uFillTx/>
                <a:latin typeface="IBM Plex Sans" panose="020B0503050203000203" pitchFamily="34" charset="77"/>
                <a:ea typeface="+mn-ea"/>
                <a:cs typeface="Arial"/>
              </a:rPr>
              <a:t>RedHat OpenShift on IBM Cloud</a:t>
            </a:r>
            <a:endParaRPr kumimoji="0" lang="en-US" sz="1400" b="1" i="0" u="none" strike="sngStrike" kern="1200" cap="none" spc="0" normalizeH="0" baseline="0" noProof="0" dirty="0">
              <a:ln>
                <a:noFill/>
              </a:ln>
              <a:solidFill>
                <a:srgbClr val="FFFFFF"/>
              </a:solidFill>
              <a:effectLst/>
              <a:uLnTx/>
              <a:uFillTx/>
              <a:latin typeface="IBM Plex Sans" panose="020B0503050203000203" pitchFamily="34" charset="77"/>
              <a:ea typeface="+mn-ea"/>
              <a:cs typeface="Arial"/>
            </a:endParaRPr>
          </a:p>
        </p:txBody>
      </p:sp>
      <p:sp>
        <p:nvSpPr>
          <p:cNvPr id="28" name="Rectangle 27">
            <a:extLst>
              <a:ext uri="{FF2B5EF4-FFF2-40B4-BE49-F238E27FC236}">
                <a16:creationId xmlns:a16="http://schemas.microsoft.com/office/drawing/2014/main" id="{E6C0C960-409C-4930-A6FC-DB4E95DC07FF}"/>
              </a:ext>
            </a:extLst>
          </p:cNvPr>
          <p:cNvSpPr/>
          <p:nvPr/>
        </p:nvSpPr>
        <p:spPr>
          <a:xfrm>
            <a:off x="4586176" y="3097559"/>
            <a:ext cx="4037001" cy="1106153"/>
          </a:xfrm>
          <a:prstGeom prst="rect">
            <a:avLst/>
          </a:prstGeom>
          <a:solidFill>
            <a:schemeClr val="bg2"/>
          </a:solidFill>
        </p:spPr>
        <p:txBody>
          <a:bodyPr wrap="square" lIns="68580" tIns="68580" rIns="68580" bIns="68580" rtlCol="0" anchor="t">
            <a:noAutofit/>
          </a:bodyPr>
          <a:lstStyle/>
          <a:p>
            <a:pPr marL="0" marR="0" lvl="0" indent="0" algn="l" defTabSz="1097093" rtl="0" eaLnBrk="0" fontAlgn="base" latinLnBrk="0" hangingPunct="0">
              <a:lnSpc>
                <a:spcPct val="100000"/>
              </a:lnSpc>
              <a:spcBef>
                <a:spcPts val="90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IBM Plex Sans"/>
                <a:ea typeface="+mn-ea"/>
                <a:cs typeface="Arial" pitchFamily="34" charset="0"/>
              </a:rPr>
              <a:t>For a client that wants to try RedHat OpenShift on IBM Cloud free for a year </a:t>
            </a:r>
          </a:p>
          <a:p>
            <a:pPr marL="0" marR="0" lvl="0" indent="0" algn="l" defTabSz="1097093" rtl="0" eaLnBrk="0" fontAlgn="base" latinLnBrk="0" hangingPunct="0">
              <a:lnSpc>
                <a:spcPct val="100000"/>
              </a:lnSpc>
              <a:spcBef>
                <a:spcPts val="90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IBM Plex Sans"/>
                <a:ea typeface="+mn-ea"/>
                <a:cs typeface="Arial" pitchFamily="34" charset="0"/>
              </a:rPr>
              <a:t>         </a:t>
            </a:r>
            <a:r>
              <a:rPr kumimoji="0" lang="en-US" sz="1400" b="1" i="1" u="none" strike="noStrike" kern="0" cap="none" spc="0" normalizeH="0" baseline="0" noProof="0" dirty="0">
                <a:ln>
                  <a:noFill/>
                </a:ln>
                <a:solidFill>
                  <a:srgbClr val="000000"/>
                </a:solidFill>
                <a:effectLst/>
                <a:uLnTx/>
                <a:uFillTx/>
                <a:latin typeface="IBM Plex Sans"/>
                <a:ea typeface="+mn-ea"/>
                <a:cs typeface="Arial" pitchFamily="34" charset="0"/>
              </a:rPr>
              <a:t>All organizations looking to innovate on the cloud</a:t>
            </a:r>
          </a:p>
        </p:txBody>
      </p:sp>
      <p:sp>
        <p:nvSpPr>
          <p:cNvPr id="10" name="Rectangle 9">
            <a:extLst>
              <a:ext uri="{FF2B5EF4-FFF2-40B4-BE49-F238E27FC236}">
                <a16:creationId xmlns:a16="http://schemas.microsoft.com/office/drawing/2014/main" id="{D4DDF778-8739-45BC-BEC3-7E33CEA3909C}"/>
              </a:ext>
            </a:extLst>
          </p:cNvPr>
          <p:cNvSpPr/>
          <p:nvPr/>
        </p:nvSpPr>
        <p:spPr>
          <a:xfrm>
            <a:off x="4586176" y="1206834"/>
            <a:ext cx="4037002" cy="1111355"/>
          </a:xfrm>
          <a:prstGeom prst="rect">
            <a:avLst/>
          </a:prstGeom>
          <a:solidFill>
            <a:schemeClr val="bg2"/>
          </a:solidFill>
        </p:spPr>
        <p:txBody>
          <a:bodyPr wrap="square" lIns="68580" tIns="68580" rIns="68580" bIns="68580" rtlCol="0" anchor="t">
            <a:noAutofit/>
          </a:bodyPr>
          <a:lstStyle/>
          <a:p>
            <a:pPr marL="0" marR="0" lvl="0" indent="0" algn="l" defTabSz="1097093" rtl="0" eaLnBrk="0" fontAlgn="base" latinLnBrk="0" hangingPunct="0">
              <a:lnSpc>
                <a:spcPct val="100000"/>
              </a:lnSpc>
              <a:spcBef>
                <a:spcPts val="90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IBM Plex Sans"/>
                <a:ea typeface="+mn-ea"/>
                <a:cs typeface="Arial" pitchFamily="34" charset="0"/>
              </a:rPr>
              <a:t>For a client that buys a Cloud Pak, one instance on our IBM Cloud free for a year </a:t>
            </a:r>
          </a:p>
          <a:p>
            <a:pPr marL="0" marR="0" lvl="0" indent="0" algn="l" defTabSz="1097093" rtl="0" eaLnBrk="0" fontAlgn="base" latinLnBrk="0" hangingPunct="0">
              <a:lnSpc>
                <a:spcPct val="100000"/>
              </a:lnSpc>
              <a:spcBef>
                <a:spcPts val="900"/>
              </a:spcBef>
              <a:spcAft>
                <a:spcPct val="0"/>
              </a:spcAft>
              <a:buClrTx/>
              <a:buSzTx/>
              <a:buFontTx/>
              <a:buNone/>
              <a:tabLst/>
              <a:defRPr/>
            </a:pPr>
            <a:r>
              <a:rPr kumimoji="0" lang="en-US" sz="1400" b="1" i="0" u="none" strike="noStrike" kern="0" cap="none" spc="0" normalizeH="0" baseline="0" noProof="0" dirty="0">
                <a:ln>
                  <a:noFill/>
                </a:ln>
                <a:solidFill>
                  <a:srgbClr val="000000"/>
                </a:solidFill>
                <a:effectLst/>
                <a:uLnTx/>
                <a:uFillTx/>
                <a:latin typeface="IBM Plex Sans"/>
                <a:ea typeface="+mn-ea"/>
                <a:cs typeface="Arial" pitchFamily="34" charset="0"/>
              </a:rPr>
              <a:t>        </a:t>
            </a:r>
            <a:r>
              <a:rPr kumimoji="0" lang="en-US" sz="1400" b="1" i="1" u="none" strike="noStrike" kern="0" cap="none" spc="0" normalizeH="0" baseline="0" noProof="0" dirty="0">
                <a:ln>
                  <a:noFill/>
                </a:ln>
                <a:solidFill>
                  <a:srgbClr val="000000"/>
                </a:solidFill>
                <a:effectLst/>
                <a:uLnTx/>
                <a:uFillTx/>
                <a:latin typeface="IBM Plex Sans"/>
                <a:ea typeface="+mn-ea"/>
                <a:cs typeface="Arial" pitchFamily="34" charset="0"/>
              </a:rPr>
              <a:t>IBM Middleware installed base clients and new clients</a:t>
            </a:r>
            <a:endParaRPr kumimoji="0" lang="en-US" sz="1200" b="1" i="1" u="none" strike="noStrike" kern="0" cap="none" spc="0" normalizeH="0" baseline="0" noProof="0" dirty="0">
              <a:ln>
                <a:noFill/>
              </a:ln>
              <a:solidFill>
                <a:srgbClr val="000000"/>
              </a:solidFill>
              <a:effectLst/>
              <a:uLnTx/>
              <a:uFillTx/>
              <a:latin typeface="IBM Plex Sans"/>
              <a:ea typeface="+mn-ea"/>
              <a:cs typeface="Arial" pitchFamily="34" charset="0"/>
            </a:endParaRPr>
          </a:p>
        </p:txBody>
      </p:sp>
      <p:sp>
        <p:nvSpPr>
          <p:cNvPr id="22" name="IBM Cloud Fast Start 2020">
            <a:extLst>
              <a:ext uri="{FF2B5EF4-FFF2-40B4-BE49-F238E27FC236}">
                <a16:creationId xmlns:a16="http://schemas.microsoft.com/office/drawing/2014/main" id="{143507A1-1764-4AAA-85D1-A8E359AB3913}"/>
              </a:ext>
            </a:extLst>
          </p:cNvPr>
          <p:cNvSpPr txBox="1"/>
          <p:nvPr/>
        </p:nvSpPr>
        <p:spPr>
          <a:xfrm>
            <a:off x="254000" y="4607559"/>
            <a:ext cx="81849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marL="0" marR="0" lvl="0" indent="0" algn="l" defTabSz="685800" rtl="0" eaLnBrk="1" fontAlgn="auto" latinLnBrk="0" hangingPunct="1">
              <a:lnSpc>
                <a:spcPct val="100000"/>
              </a:lnSpc>
              <a:spcBef>
                <a:spcPts val="0"/>
              </a:spcBef>
              <a:spcAft>
                <a:spcPts val="0"/>
              </a:spcAft>
              <a:buClrTx/>
              <a:buSzTx/>
              <a:buFontTx/>
              <a:buNone/>
              <a:tabLst/>
              <a:defRPr sz="1200">
                <a:solidFill>
                  <a:srgbClr val="FFFFFF"/>
                </a:solidFill>
              </a:defRPr>
            </a:pPr>
            <a:r>
              <a:rPr kumimoji="0" lang="en-US" sz="1200" b="0" i="0" u="none" strike="noStrike" kern="1200" cap="none" spc="0" normalizeH="0" baseline="0" noProof="0" dirty="0">
                <a:ln>
                  <a:noFill/>
                </a:ln>
                <a:solidFill>
                  <a:srgbClr val="FFFFFF"/>
                </a:solidFill>
                <a:effectLst/>
                <a:uLnTx/>
                <a:uFillTx/>
                <a:latin typeface="IBM Plex Sans"/>
                <a:ea typeface="+mn-ea"/>
                <a:cs typeface="+mn-cs"/>
              </a:rPr>
              <a:t>IBM Cloud</a:t>
            </a:r>
            <a:endParaRPr kumimoji="0" sz="1200" b="0" i="0" u="none" strike="noStrike" kern="1200" cap="none" spc="0" normalizeH="0" baseline="0" noProof="0" dirty="0">
              <a:ln>
                <a:noFill/>
              </a:ln>
              <a:solidFill>
                <a:srgbClr val="FFFFFF"/>
              </a:solidFill>
              <a:effectLst/>
              <a:uLnTx/>
              <a:uFillTx/>
              <a:latin typeface="IBM Plex Sans"/>
              <a:ea typeface="+mn-ea"/>
              <a:cs typeface="+mn-cs"/>
            </a:endParaRPr>
          </a:p>
        </p:txBody>
      </p:sp>
      <p:pic>
        <p:nvPicPr>
          <p:cNvPr id="20" name="Picture 19">
            <a:extLst>
              <a:ext uri="{FF2B5EF4-FFF2-40B4-BE49-F238E27FC236}">
                <a16:creationId xmlns:a16="http://schemas.microsoft.com/office/drawing/2014/main" id="{EE0906C0-4EF4-413A-8E2C-D88351E9B781}"/>
              </a:ext>
            </a:extLst>
          </p:cNvPr>
          <p:cNvPicPr>
            <a:picLocks noChangeAspect="1"/>
          </p:cNvPicPr>
          <p:nvPr/>
        </p:nvPicPr>
        <p:blipFill>
          <a:blip r:embed="rId2"/>
          <a:stretch>
            <a:fillRect/>
          </a:stretch>
        </p:blipFill>
        <p:spPr>
          <a:xfrm>
            <a:off x="337200" y="1714070"/>
            <a:ext cx="367243" cy="367243"/>
          </a:xfrm>
          <a:prstGeom prst="rect">
            <a:avLst/>
          </a:prstGeom>
        </p:spPr>
      </p:pic>
      <p:pic>
        <p:nvPicPr>
          <p:cNvPr id="21" name="Picture 20">
            <a:extLst>
              <a:ext uri="{FF2B5EF4-FFF2-40B4-BE49-F238E27FC236}">
                <a16:creationId xmlns:a16="http://schemas.microsoft.com/office/drawing/2014/main" id="{DB805AE5-D85D-41CF-BAB8-E11FAF4C0737}"/>
              </a:ext>
            </a:extLst>
          </p:cNvPr>
          <p:cNvPicPr>
            <a:picLocks noChangeAspect="1"/>
          </p:cNvPicPr>
          <p:nvPr/>
        </p:nvPicPr>
        <p:blipFill>
          <a:blip r:embed="rId2"/>
          <a:stretch>
            <a:fillRect/>
          </a:stretch>
        </p:blipFill>
        <p:spPr>
          <a:xfrm>
            <a:off x="4600142" y="1714069"/>
            <a:ext cx="367243" cy="367243"/>
          </a:xfrm>
          <a:prstGeom prst="rect">
            <a:avLst/>
          </a:prstGeom>
        </p:spPr>
      </p:pic>
      <p:pic>
        <p:nvPicPr>
          <p:cNvPr id="24" name="Picture 23">
            <a:extLst>
              <a:ext uri="{FF2B5EF4-FFF2-40B4-BE49-F238E27FC236}">
                <a16:creationId xmlns:a16="http://schemas.microsoft.com/office/drawing/2014/main" id="{5F89B925-3105-4E10-A6A8-FDE85435DD71}"/>
              </a:ext>
            </a:extLst>
          </p:cNvPr>
          <p:cNvPicPr>
            <a:picLocks noChangeAspect="1"/>
          </p:cNvPicPr>
          <p:nvPr/>
        </p:nvPicPr>
        <p:blipFill>
          <a:blip r:embed="rId2"/>
          <a:stretch>
            <a:fillRect/>
          </a:stretch>
        </p:blipFill>
        <p:spPr>
          <a:xfrm>
            <a:off x="4586176" y="3595713"/>
            <a:ext cx="367243" cy="367243"/>
          </a:xfrm>
          <a:prstGeom prst="rect">
            <a:avLst/>
          </a:prstGeom>
        </p:spPr>
      </p:pic>
      <p:pic>
        <p:nvPicPr>
          <p:cNvPr id="25" name="Picture 24">
            <a:extLst>
              <a:ext uri="{FF2B5EF4-FFF2-40B4-BE49-F238E27FC236}">
                <a16:creationId xmlns:a16="http://schemas.microsoft.com/office/drawing/2014/main" id="{95CB5738-DD9B-4594-98AC-B60D1A647886}"/>
              </a:ext>
            </a:extLst>
          </p:cNvPr>
          <p:cNvPicPr>
            <a:picLocks noChangeAspect="1"/>
          </p:cNvPicPr>
          <p:nvPr/>
        </p:nvPicPr>
        <p:blipFill>
          <a:blip r:embed="rId2"/>
          <a:stretch>
            <a:fillRect/>
          </a:stretch>
        </p:blipFill>
        <p:spPr>
          <a:xfrm>
            <a:off x="254000" y="3595712"/>
            <a:ext cx="367243" cy="367243"/>
          </a:xfrm>
          <a:prstGeom prst="rect">
            <a:avLst/>
          </a:prstGeom>
        </p:spPr>
      </p:pic>
    </p:spTree>
    <p:extLst>
      <p:ext uri="{BB962C8B-B14F-4D97-AF65-F5344CB8AC3E}">
        <p14:creationId xmlns:p14="http://schemas.microsoft.com/office/powerpoint/2010/main" val="9504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7424B52-6209-184A-95C2-9F9023303C1C}"/>
              </a:ext>
            </a:extLst>
          </p:cNvPr>
          <p:cNvPicPr>
            <a:picLocks noChangeAspect="1"/>
          </p:cNvPicPr>
          <p:nvPr/>
        </p:nvPicPr>
        <p:blipFill rotWithShape="1">
          <a:blip r:embed="rId3" cstate="email">
            <a:alphaModFix amt="32000"/>
            <a:extLst>
              <a:ext uri="{28A0092B-C50C-407E-A947-70E740481C1C}">
                <a14:useLocalDpi xmlns:a14="http://schemas.microsoft.com/office/drawing/2010/main"/>
              </a:ext>
            </a:extLst>
          </a:blip>
          <a:srcRect/>
          <a:stretch/>
        </p:blipFill>
        <p:spPr>
          <a:xfrm>
            <a:off x="0" y="-1"/>
            <a:ext cx="9144000" cy="5143501"/>
          </a:xfrm>
          <a:prstGeom prst="rect">
            <a:avLst/>
          </a:prstGeom>
        </p:spPr>
      </p:pic>
      <p:sp>
        <p:nvSpPr>
          <p:cNvPr id="2" name="Rectangle 1">
            <a:extLst>
              <a:ext uri="{FF2B5EF4-FFF2-40B4-BE49-F238E27FC236}">
                <a16:creationId xmlns:a16="http://schemas.microsoft.com/office/drawing/2014/main" id="{B446CA51-C439-BF4C-B6EE-5A77E765C190}"/>
              </a:ext>
            </a:extLst>
          </p:cNvPr>
          <p:cNvSpPr/>
          <p:nvPr/>
        </p:nvSpPr>
        <p:spPr bwMode="auto">
          <a:xfrm>
            <a:off x="0" y="-1"/>
            <a:ext cx="9144000" cy="2547609"/>
          </a:xfrm>
          <a:prstGeom prst="rect">
            <a:avLst/>
          </a:prstGeom>
          <a:gradFill>
            <a:gsLst>
              <a:gs pos="0">
                <a:schemeClr val="tx1"/>
              </a:gs>
              <a:gs pos="99000">
                <a:schemeClr val="tx1">
                  <a:alpha val="0"/>
                </a:schemeClr>
              </a:gs>
            </a:gsLst>
            <a:lin ang="5400000" scaled="1"/>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500" tIns="22500" rIns="22500" bIns="22500" numCol="1" rtlCol="0" anchor="t" anchorCtr="0" compatLnSpc="1">
            <a:prstTxWarp prst="textNoShape">
              <a:avLst/>
            </a:prstTxWarp>
          </a:bodyPr>
          <a:lstStyle/>
          <a:p>
            <a:pPr marL="0" marR="0" lvl="0" indent="0" algn="l" defTabSz="428739" rtl="0" eaLnBrk="1" fontAlgn="auto" latinLnBrk="0" hangingPunct="1">
              <a:lnSpc>
                <a:spcPct val="100000"/>
              </a:lnSpc>
              <a:spcBef>
                <a:spcPts val="0"/>
              </a:spcBef>
              <a:spcAft>
                <a:spcPts val="0"/>
              </a:spcAft>
              <a:buClrTx/>
              <a:buSzTx/>
              <a:buFontTx/>
              <a:buNone/>
              <a:tabLst/>
              <a:defRPr/>
            </a:pPr>
            <a:r>
              <a:rPr kumimoji="0" lang="en-US" sz="875" b="0" i="0" u="none" strike="noStrike" kern="1200" cap="none" spc="0" normalizeH="0" baseline="0" noProof="0" dirty="0">
                <a:ln>
                  <a:noFill/>
                </a:ln>
                <a:solidFill>
                  <a:srgbClr val="000000"/>
                </a:solidFill>
                <a:effectLst/>
                <a:uLnTx/>
                <a:uFillTx/>
                <a:latin typeface="Arial"/>
                <a:ea typeface="IBM Plex Sans" charset="0"/>
                <a:cs typeface="IBM Plex Sans" charset="0"/>
              </a:rPr>
              <a:t>I</a:t>
            </a:r>
          </a:p>
        </p:txBody>
      </p:sp>
      <p:sp>
        <p:nvSpPr>
          <p:cNvPr id="58" name="Rectangle 57">
            <a:extLst>
              <a:ext uri="{FF2B5EF4-FFF2-40B4-BE49-F238E27FC236}">
                <a16:creationId xmlns:a16="http://schemas.microsoft.com/office/drawing/2014/main" id="{5BFC97D9-A96C-2B43-8D76-06F69354FB8B}"/>
              </a:ext>
            </a:extLst>
          </p:cNvPr>
          <p:cNvSpPr/>
          <p:nvPr/>
        </p:nvSpPr>
        <p:spPr bwMode="auto">
          <a:xfrm rot="10800000">
            <a:off x="0" y="2733388"/>
            <a:ext cx="9144000" cy="2410112"/>
          </a:xfrm>
          <a:prstGeom prst="rect">
            <a:avLst/>
          </a:prstGeom>
          <a:gradFill>
            <a:gsLst>
              <a:gs pos="0">
                <a:srgbClr val="051243">
                  <a:alpha val="48000"/>
                </a:srgbClr>
              </a:gs>
              <a:gs pos="99000">
                <a:schemeClr val="tx1">
                  <a:alpha val="0"/>
                </a:schemeClr>
              </a:gs>
            </a:gsLst>
            <a:lin ang="5400000" scaled="1"/>
          </a:gra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2500" tIns="22500" rIns="22500" bIns="22500" numCol="1" rtlCol="0" anchor="t" anchorCtr="0" compatLnSpc="1">
            <a:prstTxWarp prst="textNoShape">
              <a:avLst/>
            </a:prstTxWarp>
          </a:bodyPr>
          <a:lstStyle/>
          <a:p>
            <a:pPr marL="0" marR="0" lvl="0" indent="0" algn="l" defTabSz="428739" rtl="0" eaLnBrk="1" fontAlgn="auto" latinLnBrk="0" hangingPunct="1">
              <a:lnSpc>
                <a:spcPct val="100000"/>
              </a:lnSpc>
              <a:spcBef>
                <a:spcPts val="0"/>
              </a:spcBef>
              <a:spcAft>
                <a:spcPts val="0"/>
              </a:spcAft>
              <a:buClrTx/>
              <a:buSzTx/>
              <a:buFontTx/>
              <a:buNone/>
              <a:tabLst/>
              <a:defRPr/>
            </a:pPr>
            <a:r>
              <a:rPr kumimoji="0" lang="en-US" sz="875" b="0" i="0" u="none" strike="noStrike" kern="1200" cap="none" spc="0" normalizeH="0" baseline="0" noProof="0" dirty="0">
                <a:ln>
                  <a:noFill/>
                </a:ln>
                <a:solidFill>
                  <a:srgbClr val="000000"/>
                </a:solidFill>
                <a:effectLst/>
                <a:uLnTx/>
                <a:uFillTx/>
                <a:latin typeface="Arial"/>
                <a:ea typeface="IBM Plex Sans" charset="0"/>
                <a:cs typeface="IBM Plex Sans" charset="0"/>
              </a:rPr>
              <a:t> </a:t>
            </a:r>
          </a:p>
        </p:txBody>
      </p:sp>
      <p:cxnSp>
        <p:nvCxnSpPr>
          <p:cNvPr id="10" name="Straight Arrow Connector 9">
            <a:extLst>
              <a:ext uri="{FF2B5EF4-FFF2-40B4-BE49-F238E27FC236}">
                <a16:creationId xmlns:a16="http://schemas.microsoft.com/office/drawing/2014/main" id="{06D4DA43-E8B0-9341-BE7B-E4633BE1A13D}"/>
              </a:ext>
            </a:extLst>
          </p:cNvPr>
          <p:cNvCxnSpPr>
            <a:cxnSpLocks/>
          </p:cNvCxnSpPr>
          <p:nvPr/>
        </p:nvCxnSpPr>
        <p:spPr>
          <a:xfrm>
            <a:off x="143343" y="2721611"/>
            <a:ext cx="8841907" cy="0"/>
          </a:xfrm>
          <a:prstGeom prst="straightConnector1">
            <a:avLst/>
          </a:prstGeom>
          <a:ln w="6350">
            <a:solidFill>
              <a:schemeClr val="bg2">
                <a:lumMod val="60000"/>
                <a:lumOff val="40000"/>
              </a:schemeClr>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83128307-3A7B-9E40-9300-451A2CA3891B}"/>
              </a:ext>
            </a:extLst>
          </p:cNvPr>
          <p:cNvCxnSpPr>
            <a:cxnSpLocks/>
            <a:stCxn id="13" idx="4"/>
            <a:endCxn id="52" idx="0"/>
          </p:cNvCxnSpPr>
          <p:nvPr/>
        </p:nvCxnSpPr>
        <p:spPr>
          <a:xfrm flipH="1">
            <a:off x="1050711" y="2845745"/>
            <a:ext cx="4048" cy="359311"/>
          </a:xfrm>
          <a:prstGeom prst="line">
            <a:avLst/>
          </a:prstGeom>
          <a:ln w="6350">
            <a:solidFill>
              <a:schemeClr val="tx2">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nvGrpSpPr>
          <p:cNvPr id="28" name="Group 27">
            <a:extLst>
              <a:ext uri="{FF2B5EF4-FFF2-40B4-BE49-F238E27FC236}">
                <a16:creationId xmlns:a16="http://schemas.microsoft.com/office/drawing/2014/main" id="{31EB0388-F685-874A-A9BB-C24B3CED98F3}"/>
              </a:ext>
            </a:extLst>
          </p:cNvPr>
          <p:cNvGrpSpPr/>
          <p:nvPr/>
        </p:nvGrpSpPr>
        <p:grpSpPr>
          <a:xfrm>
            <a:off x="336336" y="3205056"/>
            <a:ext cx="1428750" cy="1320165"/>
            <a:chOff x="538137" y="4854015"/>
            <a:chExt cx="2286000" cy="2112264"/>
          </a:xfrm>
        </p:grpSpPr>
        <p:sp>
          <p:nvSpPr>
            <p:cNvPr id="52" name="Content Placeholder 7">
              <a:extLst>
                <a:ext uri="{FF2B5EF4-FFF2-40B4-BE49-F238E27FC236}">
                  <a16:creationId xmlns:a16="http://schemas.microsoft.com/office/drawing/2014/main" id="{04561FEC-4997-6F44-AF73-CA1D18E4E3C0}"/>
                </a:ext>
              </a:extLst>
            </p:cNvPr>
            <p:cNvSpPr txBox="1">
              <a:spLocks/>
            </p:cNvSpPr>
            <p:nvPr/>
          </p:nvSpPr>
          <p:spPr>
            <a:xfrm>
              <a:off x="538137" y="4854015"/>
              <a:ext cx="2286000" cy="2112264"/>
            </a:xfrm>
            <a:prstGeom prst="rect">
              <a:avLst/>
            </a:prstGeom>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100"/>
                </a:spcBef>
                <a:spcAft>
                  <a:spcPts val="0"/>
                </a:spcAft>
                <a:buClrTx/>
                <a:buSzTx/>
                <a:buFont typeface="Arial"/>
                <a:buNone/>
                <a:tabLst/>
                <a:defRPr/>
              </a:pPr>
              <a:endParaRPr kumimoji="0" lang="en-US" sz="1049" b="0" i="0" u="none" strike="noStrike" kern="1200" cap="none" spc="0" normalizeH="0" baseline="0" noProof="0" dirty="0">
                <a:ln>
                  <a:noFill/>
                </a:ln>
                <a:solidFill>
                  <a:srgbClr val="FFFFFF"/>
                </a:solidFill>
                <a:effectLst/>
                <a:uLnTx/>
                <a:uFillTx/>
                <a:latin typeface="IBM Plex Sans"/>
                <a:cs typeface="Arial" charset="0"/>
              </a:endParaRPr>
            </a:p>
          </p:txBody>
        </p:sp>
        <p:sp>
          <p:nvSpPr>
            <p:cNvPr id="53" name="Text Placeholder 2">
              <a:extLst>
                <a:ext uri="{FF2B5EF4-FFF2-40B4-BE49-F238E27FC236}">
                  <a16:creationId xmlns:a16="http://schemas.microsoft.com/office/drawing/2014/main" id="{58F21430-7A2F-394C-85C2-86985D6226E6}"/>
                </a:ext>
              </a:extLst>
            </p:cNvPr>
            <p:cNvSpPr txBox="1">
              <a:spLocks/>
            </p:cNvSpPr>
            <p:nvPr/>
          </p:nvSpPr>
          <p:spPr>
            <a:xfrm>
              <a:off x="557591" y="5830398"/>
              <a:ext cx="2054285" cy="840934"/>
            </a:xfrm>
            <a:prstGeom prst="rect">
              <a:avLst/>
            </a:prstGeom>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685095" rtl="0" eaLnBrk="1" fontAlgn="auto" latinLnBrk="0" hangingPunct="1">
                <a:lnSpc>
                  <a:spcPct val="100000"/>
                </a:lnSpc>
                <a:spcBef>
                  <a:spcPts val="1100"/>
                </a:spcBef>
                <a:spcAft>
                  <a:spcPts val="0"/>
                </a:spcAft>
                <a:buClrTx/>
                <a:buSzTx/>
                <a:buFont typeface="Arial"/>
                <a:buNone/>
                <a:tabLst/>
                <a:defRPr/>
              </a:pP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cs typeface="Arial" pitchFamily="34" charset="0"/>
                </a:rPr>
                <a:t>Lift and shift VMware workloads </a:t>
              </a:r>
              <a:b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cs typeface="Arial" pitchFamily="34" charset="0"/>
                </a:rPr>
              </a:b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cs typeface="Arial" pitchFamily="34" charset="0"/>
                </a:rPr>
                <a:t>to IBM Cloud</a:t>
              </a:r>
            </a:p>
          </p:txBody>
        </p:sp>
        <p:pic>
          <p:nvPicPr>
            <p:cNvPr id="12" name="Picture 11">
              <a:extLst>
                <a:ext uri="{FF2B5EF4-FFF2-40B4-BE49-F238E27FC236}">
                  <a16:creationId xmlns:a16="http://schemas.microsoft.com/office/drawing/2014/main" id="{D8F41BCE-06EA-974E-AB2D-A44B1E7B9AEA}"/>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90386" y="5017037"/>
              <a:ext cx="582044" cy="582044"/>
            </a:xfrm>
            <a:prstGeom prst="rect">
              <a:avLst/>
            </a:prstGeom>
          </p:spPr>
        </p:pic>
      </p:grpSp>
      <p:grpSp>
        <p:nvGrpSpPr>
          <p:cNvPr id="7" name="Group 6">
            <a:extLst>
              <a:ext uri="{FF2B5EF4-FFF2-40B4-BE49-F238E27FC236}">
                <a16:creationId xmlns:a16="http://schemas.microsoft.com/office/drawing/2014/main" id="{BC285458-3E7A-9F4F-9381-45316FEF5E65}"/>
              </a:ext>
            </a:extLst>
          </p:cNvPr>
          <p:cNvGrpSpPr/>
          <p:nvPr/>
        </p:nvGrpSpPr>
        <p:grpSpPr>
          <a:xfrm>
            <a:off x="932490" y="2601208"/>
            <a:ext cx="244537" cy="244537"/>
            <a:chOff x="1491984" y="4161933"/>
            <a:chExt cx="391259" cy="391259"/>
          </a:xfrm>
        </p:grpSpPr>
        <p:sp>
          <p:nvSpPr>
            <p:cNvPr id="13" name="Oval 12">
              <a:extLst>
                <a:ext uri="{FF2B5EF4-FFF2-40B4-BE49-F238E27FC236}">
                  <a16:creationId xmlns:a16="http://schemas.microsoft.com/office/drawing/2014/main" id="{54060D1B-AC5F-6740-9B4F-4F19D140383E}"/>
                </a:ext>
              </a:extLst>
            </p:cNvPr>
            <p:cNvSpPr/>
            <p:nvPr/>
          </p:nvSpPr>
          <p:spPr>
            <a:xfrm>
              <a:off x="1491984" y="4161933"/>
              <a:ext cx="391259" cy="391259"/>
            </a:xfrm>
            <a:prstGeom prst="ellipse">
              <a:avLst/>
            </a:prstGeom>
            <a:solidFill>
              <a:schemeClr val="accent2"/>
            </a:solidFill>
            <a:ln w="15875">
              <a:noFill/>
            </a:ln>
            <a:effectLst>
              <a:outerShdw blurRad="50800" dist="12700" dir="2700000" algn="tl" rotWithShape="0">
                <a:prstClr val="black">
                  <a:alpha val="40000"/>
                </a:prstClr>
              </a:outerShdw>
            </a:effectLst>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54" name="Text Placeholder 2">
              <a:extLst>
                <a:ext uri="{FF2B5EF4-FFF2-40B4-BE49-F238E27FC236}">
                  <a16:creationId xmlns:a16="http://schemas.microsoft.com/office/drawing/2014/main" id="{94310A6D-14C2-7049-A77B-A90596D6983B}"/>
                </a:ext>
              </a:extLst>
            </p:cNvPr>
            <p:cNvSpPr txBox="1">
              <a:spLocks/>
            </p:cNvSpPr>
            <p:nvPr/>
          </p:nvSpPr>
          <p:spPr>
            <a:xfrm>
              <a:off x="1552017" y="4224507"/>
              <a:ext cx="295197" cy="270753"/>
            </a:xfrm>
            <a:prstGeom prst="rect">
              <a:avLst/>
            </a:prstGeom>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685095" rtl="0" eaLnBrk="1" fontAlgn="auto" latinLnBrk="0" hangingPunct="1">
                <a:lnSpc>
                  <a:spcPct val="100000"/>
                </a:lnSpc>
                <a:spcBef>
                  <a:spcPts val="1100"/>
                </a:spcBef>
                <a:spcAft>
                  <a:spcPts val="0"/>
                </a:spcAft>
                <a:buClrTx/>
                <a:buSzTx/>
                <a:buFont typeface="Arial"/>
                <a:buNone/>
                <a:tabLst/>
                <a:defRPr/>
              </a:pPr>
              <a:r>
                <a:rPr kumimoji="0" lang="en-US" sz="750" b="1" i="0" u="none" strike="noStrike" kern="1200" cap="none" spc="0" normalizeH="0" baseline="0" noProof="0" dirty="0">
                  <a:ln>
                    <a:noFill/>
                  </a:ln>
                  <a:solidFill>
                    <a:srgbClr val="FFFFFF"/>
                  </a:solidFill>
                  <a:effectLst/>
                  <a:uLnTx/>
                  <a:uFillTx/>
                  <a:latin typeface="IBM Plex Sans" panose="020B0503050203000203" pitchFamily="34" charset="77"/>
                  <a:cs typeface="Arial" pitchFamily="34" charset="0"/>
                </a:rPr>
                <a:t>1</a:t>
              </a:r>
            </a:p>
          </p:txBody>
        </p:sp>
      </p:grpSp>
      <p:cxnSp>
        <p:nvCxnSpPr>
          <p:cNvPr id="56" name="Straight Connector 55">
            <a:extLst>
              <a:ext uri="{FF2B5EF4-FFF2-40B4-BE49-F238E27FC236}">
                <a16:creationId xmlns:a16="http://schemas.microsoft.com/office/drawing/2014/main" id="{A09C8E1A-9D25-5946-A122-72DC38B7EAB8}"/>
              </a:ext>
            </a:extLst>
          </p:cNvPr>
          <p:cNvCxnSpPr>
            <a:cxnSpLocks/>
            <a:stCxn id="60" idx="2"/>
          </p:cNvCxnSpPr>
          <p:nvPr/>
        </p:nvCxnSpPr>
        <p:spPr>
          <a:xfrm flipH="1">
            <a:off x="2355498" y="2241417"/>
            <a:ext cx="2448" cy="389273"/>
          </a:xfrm>
          <a:prstGeom prst="line">
            <a:avLst/>
          </a:prstGeom>
          <a:ln w="6350">
            <a:solidFill>
              <a:schemeClr val="tx2">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72" name="Straight Connector 71">
            <a:extLst>
              <a:ext uri="{FF2B5EF4-FFF2-40B4-BE49-F238E27FC236}">
                <a16:creationId xmlns:a16="http://schemas.microsoft.com/office/drawing/2014/main" id="{6608D79F-0503-A444-B228-8D67E1F5AB23}"/>
              </a:ext>
            </a:extLst>
          </p:cNvPr>
          <p:cNvCxnSpPr>
            <a:cxnSpLocks/>
          </p:cNvCxnSpPr>
          <p:nvPr/>
        </p:nvCxnSpPr>
        <p:spPr>
          <a:xfrm>
            <a:off x="5211394" y="2236663"/>
            <a:ext cx="0" cy="489499"/>
          </a:xfrm>
          <a:prstGeom prst="line">
            <a:avLst/>
          </a:prstGeom>
          <a:ln w="6350">
            <a:solidFill>
              <a:schemeClr val="tx2">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79" name="Straight Connector 78">
            <a:extLst>
              <a:ext uri="{FF2B5EF4-FFF2-40B4-BE49-F238E27FC236}">
                <a16:creationId xmlns:a16="http://schemas.microsoft.com/office/drawing/2014/main" id="{9993079D-A2AC-2D42-8735-D438AA9C44D9}"/>
              </a:ext>
            </a:extLst>
          </p:cNvPr>
          <p:cNvCxnSpPr>
            <a:cxnSpLocks/>
            <a:endCxn id="81" idx="0"/>
          </p:cNvCxnSpPr>
          <p:nvPr/>
        </p:nvCxnSpPr>
        <p:spPr>
          <a:xfrm>
            <a:off x="6665478" y="2726162"/>
            <a:ext cx="0" cy="477428"/>
          </a:xfrm>
          <a:prstGeom prst="line">
            <a:avLst/>
          </a:prstGeom>
          <a:ln w="6350">
            <a:solidFill>
              <a:schemeClr val="tx2">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01238274-24CA-584B-ADB0-D1108F01C618}"/>
              </a:ext>
            </a:extLst>
          </p:cNvPr>
          <p:cNvCxnSpPr>
            <a:cxnSpLocks/>
          </p:cNvCxnSpPr>
          <p:nvPr/>
        </p:nvCxnSpPr>
        <p:spPr>
          <a:xfrm>
            <a:off x="8089163" y="2203337"/>
            <a:ext cx="0" cy="522825"/>
          </a:xfrm>
          <a:prstGeom prst="line">
            <a:avLst/>
          </a:prstGeom>
          <a:ln w="6350">
            <a:solidFill>
              <a:schemeClr val="tx2">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sp>
        <p:nvSpPr>
          <p:cNvPr id="63" name="Text Placeholder 2">
            <a:extLst>
              <a:ext uri="{FF2B5EF4-FFF2-40B4-BE49-F238E27FC236}">
                <a16:creationId xmlns:a16="http://schemas.microsoft.com/office/drawing/2014/main" id="{98EB8736-778B-864D-8CDE-FEC410EEA986}"/>
              </a:ext>
            </a:extLst>
          </p:cNvPr>
          <p:cNvSpPr txBox="1">
            <a:spLocks/>
          </p:cNvSpPr>
          <p:nvPr/>
        </p:nvSpPr>
        <p:spPr>
          <a:xfrm>
            <a:off x="2129952" y="2633090"/>
            <a:ext cx="184498" cy="186143"/>
          </a:xfrm>
          <a:prstGeom prst="rect">
            <a:avLst/>
          </a:prstGeom>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685095" rtl="0" eaLnBrk="1" fontAlgn="auto" latinLnBrk="0" hangingPunct="1">
              <a:lnSpc>
                <a:spcPct val="100000"/>
              </a:lnSpc>
              <a:spcBef>
                <a:spcPts val="1100"/>
              </a:spcBef>
              <a:spcAft>
                <a:spcPts val="0"/>
              </a:spcAft>
              <a:buClrTx/>
              <a:buSzTx/>
              <a:buFont typeface="Arial"/>
              <a:buNone/>
              <a:tabLst/>
              <a:defRPr/>
            </a:pPr>
            <a:endParaRPr kumimoji="0" lang="en-US" sz="750" b="0" i="0" u="none" strike="noStrike" kern="1200" cap="none" spc="0" normalizeH="0" baseline="0" noProof="0" dirty="0">
              <a:ln>
                <a:noFill/>
              </a:ln>
              <a:solidFill>
                <a:srgbClr val="FFFFFF"/>
              </a:solidFill>
              <a:effectLst/>
              <a:uLnTx/>
              <a:uFillTx/>
              <a:latin typeface="IBM Plex Sans" panose="020B0503050203000203" pitchFamily="34" charset="77"/>
              <a:cs typeface="Arial" pitchFamily="34" charset="0"/>
            </a:endParaRPr>
          </a:p>
        </p:txBody>
      </p:sp>
      <p:cxnSp>
        <p:nvCxnSpPr>
          <p:cNvPr id="65" name="Straight Connector 64">
            <a:extLst>
              <a:ext uri="{FF2B5EF4-FFF2-40B4-BE49-F238E27FC236}">
                <a16:creationId xmlns:a16="http://schemas.microsoft.com/office/drawing/2014/main" id="{300EC689-B8F3-1E41-BF8F-DB65850A7FFA}"/>
              </a:ext>
            </a:extLst>
          </p:cNvPr>
          <p:cNvCxnSpPr>
            <a:cxnSpLocks/>
            <a:endCxn id="67" idx="0"/>
          </p:cNvCxnSpPr>
          <p:nvPr/>
        </p:nvCxnSpPr>
        <p:spPr>
          <a:xfrm>
            <a:off x="3791763" y="2748064"/>
            <a:ext cx="0" cy="466109"/>
          </a:xfrm>
          <a:prstGeom prst="line">
            <a:avLst/>
          </a:prstGeom>
          <a:ln w="6350">
            <a:solidFill>
              <a:schemeClr val="tx2">
                <a:lumMod val="50000"/>
              </a:schemeClr>
            </a:solidFill>
            <a:prstDash val="sysDot"/>
          </a:ln>
          <a:effectLst/>
        </p:spPr>
        <p:style>
          <a:lnRef idx="2">
            <a:schemeClr val="accent1"/>
          </a:lnRef>
          <a:fillRef idx="0">
            <a:schemeClr val="accent1"/>
          </a:fillRef>
          <a:effectRef idx="1">
            <a:schemeClr val="accent1"/>
          </a:effectRef>
          <a:fontRef idx="minor">
            <a:schemeClr val="tx1"/>
          </a:fontRef>
        </p:style>
      </p:cxnSp>
      <p:grpSp>
        <p:nvGrpSpPr>
          <p:cNvPr id="57" name="Group 56">
            <a:extLst>
              <a:ext uri="{FF2B5EF4-FFF2-40B4-BE49-F238E27FC236}">
                <a16:creationId xmlns:a16="http://schemas.microsoft.com/office/drawing/2014/main" id="{72450438-D961-B54E-B0CF-C98654172B6C}"/>
              </a:ext>
            </a:extLst>
          </p:cNvPr>
          <p:cNvGrpSpPr/>
          <p:nvPr/>
        </p:nvGrpSpPr>
        <p:grpSpPr>
          <a:xfrm>
            <a:off x="2244823" y="2601208"/>
            <a:ext cx="244537" cy="244537"/>
            <a:chOff x="1491984" y="4161933"/>
            <a:chExt cx="391259" cy="391259"/>
          </a:xfrm>
        </p:grpSpPr>
        <p:sp>
          <p:nvSpPr>
            <p:cNvPr id="92" name="Oval 91">
              <a:extLst>
                <a:ext uri="{FF2B5EF4-FFF2-40B4-BE49-F238E27FC236}">
                  <a16:creationId xmlns:a16="http://schemas.microsoft.com/office/drawing/2014/main" id="{DB39313D-1A00-4447-AAFB-60EBC9232B65}"/>
                </a:ext>
              </a:extLst>
            </p:cNvPr>
            <p:cNvSpPr/>
            <p:nvPr/>
          </p:nvSpPr>
          <p:spPr>
            <a:xfrm>
              <a:off x="1491984" y="4161933"/>
              <a:ext cx="391259" cy="391259"/>
            </a:xfrm>
            <a:prstGeom prst="ellipse">
              <a:avLst/>
            </a:prstGeom>
            <a:solidFill>
              <a:schemeClr val="accent2"/>
            </a:solidFill>
            <a:ln w="15875">
              <a:noFill/>
            </a:ln>
            <a:effectLst>
              <a:outerShdw blurRad="50800" dist="12700" dir="2700000" algn="tl" rotWithShape="0">
                <a:prstClr val="black">
                  <a:alpha val="40000"/>
                </a:prstClr>
              </a:outerShdw>
            </a:effectLst>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93" name="Text Placeholder 2">
              <a:extLst>
                <a:ext uri="{FF2B5EF4-FFF2-40B4-BE49-F238E27FC236}">
                  <a16:creationId xmlns:a16="http://schemas.microsoft.com/office/drawing/2014/main" id="{C9F2CCDD-532F-404F-B0F7-47688D77B35A}"/>
                </a:ext>
              </a:extLst>
            </p:cNvPr>
            <p:cNvSpPr txBox="1">
              <a:spLocks/>
            </p:cNvSpPr>
            <p:nvPr/>
          </p:nvSpPr>
          <p:spPr>
            <a:xfrm>
              <a:off x="1552017" y="4224507"/>
              <a:ext cx="295197" cy="270753"/>
            </a:xfrm>
            <a:prstGeom prst="rect">
              <a:avLst/>
            </a:prstGeom>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685095" rtl="0" eaLnBrk="1" fontAlgn="auto" latinLnBrk="0" hangingPunct="1">
                <a:lnSpc>
                  <a:spcPct val="100000"/>
                </a:lnSpc>
                <a:spcBef>
                  <a:spcPts val="1100"/>
                </a:spcBef>
                <a:spcAft>
                  <a:spcPts val="0"/>
                </a:spcAft>
                <a:buClrTx/>
                <a:buSzTx/>
                <a:buFont typeface="Arial"/>
                <a:buNone/>
                <a:tabLst/>
                <a:defRPr/>
              </a:pPr>
              <a:r>
                <a:rPr kumimoji="0" lang="en-US" sz="750" b="1" i="0" u="none" strike="noStrike" kern="1200" cap="none" spc="0" normalizeH="0" baseline="0" noProof="0" dirty="0">
                  <a:ln>
                    <a:noFill/>
                  </a:ln>
                  <a:solidFill>
                    <a:srgbClr val="FFFFFF"/>
                  </a:solidFill>
                  <a:effectLst/>
                  <a:uLnTx/>
                  <a:uFillTx/>
                  <a:latin typeface="IBM Plex Sans" panose="020B0503050203000203" pitchFamily="34" charset="77"/>
                  <a:cs typeface="Arial" pitchFamily="34" charset="0"/>
                </a:rPr>
                <a:t>2</a:t>
              </a:r>
            </a:p>
          </p:txBody>
        </p:sp>
      </p:grpSp>
      <p:grpSp>
        <p:nvGrpSpPr>
          <p:cNvPr id="25" name="Group 24">
            <a:extLst>
              <a:ext uri="{FF2B5EF4-FFF2-40B4-BE49-F238E27FC236}">
                <a16:creationId xmlns:a16="http://schemas.microsoft.com/office/drawing/2014/main" id="{2E601887-4024-6348-A52B-F89A1D390EEF}"/>
              </a:ext>
            </a:extLst>
          </p:cNvPr>
          <p:cNvGrpSpPr/>
          <p:nvPr/>
        </p:nvGrpSpPr>
        <p:grpSpPr>
          <a:xfrm>
            <a:off x="1643571" y="921251"/>
            <a:ext cx="1428750" cy="1320165"/>
            <a:chOff x="2629713" y="1778673"/>
            <a:chExt cx="2286000" cy="2112264"/>
          </a:xfrm>
        </p:grpSpPr>
        <p:sp>
          <p:nvSpPr>
            <p:cNvPr id="60" name="Content Placeholder 7">
              <a:extLst>
                <a:ext uri="{FF2B5EF4-FFF2-40B4-BE49-F238E27FC236}">
                  <a16:creationId xmlns:a16="http://schemas.microsoft.com/office/drawing/2014/main" id="{9A7FD9BC-BB9B-0A4C-BEDD-ADD5ADC836F2}"/>
                </a:ext>
              </a:extLst>
            </p:cNvPr>
            <p:cNvSpPr txBox="1">
              <a:spLocks/>
            </p:cNvSpPr>
            <p:nvPr/>
          </p:nvSpPr>
          <p:spPr>
            <a:xfrm>
              <a:off x="2629713" y="1778673"/>
              <a:ext cx="2286000" cy="2112264"/>
            </a:xfrm>
            <a:prstGeom prst="rect">
              <a:avLst/>
            </a:prstGeom>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100"/>
                </a:spcBef>
                <a:spcAft>
                  <a:spcPts val="0"/>
                </a:spcAft>
                <a:buClrTx/>
                <a:buSzTx/>
                <a:buFont typeface="Arial"/>
                <a:buNone/>
                <a:tabLst/>
                <a:defRPr/>
              </a:pPr>
              <a:endParaRPr kumimoji="0" lang="en-US" sz="1049" b="0" i="0" u="none" strike="noStrike" kern="1200" cap="none" spc="0" normalizeH="0" baseline="0" noProof="0" dirty="0">
                <a:ln>
                  <a:noFill/>
                </a:ln>
                <a:solidFill>
                  <a:srgbClr val="FFFFFF"/>
                </a:solidFill>
                <a:effectLst/>
                <a:uLnTx/>
                <a:uFillTx/>
                <a:latin typeface="IBM Plex Sans"/>
                <a:cs typeface="Arial" charset="0"/>
              </a:endParaRPr>
            </a:p>
          </p:txBody>
        </p:sp>
        <p:sp>
          <p:nvSpPr>
            <p:cNvPr id="61" name="Text Placeholder 2">
              <a:extLst>
                <a:ext uri="{FF2B5EF4-FFF2-40B4-BE49-F238E27FC236}">
                  <a16:creationId xmlns:a16="http://schemas.microsoft.com/office/drawing/2014/main" id="{D3629583-D994-1349-82F5-A264640447F8}"/>
                </a:ext>
              </a:extLst>
            </p:cNvPr>
            <p:cNvSpPr txBox="1">
              <a:spLocks/>
            </p:cNvSpPr>
            <p:nvPr/>
          </p:nvSpPr>
          <p:spPr>
            <a:xfrm>
              <a:off x="2649168" y="2738750"/>
              <a:ext cx="2039564" cy="925028"/>
            </a:xfrm>
            <a:prstGeom prst="rect">
              <a:avLst/>
            </a:prstGeom>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685095" rtl="0" eaLnBrk="1" fontAlgn="auto" latinLnBrk="0" hangingPunct="1">
                <a:lnSpc>
                  <a:spcPct val="100000"/>
                </a:lnSpc>
                <a:spcBef>
                  <a:spcPts val="1100"/>
                </a:spcBef>
                <a:spcAft>
                  <a:spcPts val="0"/>
                </a:spcAft>
                <a:buClrTx/>
                <a:buSzTx/>
                <a:buFont typeface="Arial"/>
                <a:buNone/>
                <a:tabLst/>
                <a:defRPr/>
              </a:pP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cs typeface="Arial" pitchFamily="34" charset="0"/>
                </a:rPr>
                <a:t>Write and Develop Apps quickly on Kubernetes using Cloud Foundry</a:t>
              </a:r>
            </a:p>
          </p:txBody>
        </p:sp>
        <p:pic>
          <p:nvPicPr>
            <p:cNvPr id="18" name="Picture 17">
              <a:extLst>
                <a:ext uri="{FF2B5EF4-FFF2-40B4-BE49-F238E27FC236}">
                  <a16:creationId xmlns:a16="http://schemas.microsoft.com/office/drawing/2014/main" id="{34A12CD5-6D33-FB4B-B438-17BF57A5F2CD}"/>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2775349" y="1952553"/>
              <a:ext cx="582044" cy="582044"/>
            </a:xfrm>
            <a:prstGeom prst="rect">
              <a:avLst/>
            </a:prstGeom>
          </p:spPr>
        </p:pic>
      </p:grpSp>
      <p:grpSp>
        <p:nvGrpSpPr>
          <p:cNvPr id="29" name="Group 28">
            <a:extLst>
              <a:ext uri="{FF2B5EF4-FFF2-40B4-BE49-F238E27FC236}">
                <a16:creationId xmlns:a16="http://schemas.microsoft.com/office/drawing/2014/main" id="{68A449C5-B38E-F249-9E2A-261070E8834A}"/>
              </a:ext>
            </a:extLst>
          </p:cNvPr>
          <p:cNvGrpSpPr/>
          <p:nvPr/>
        </p:nvGrpSpPr>
        <p:grpSpPr>
          <a:xfrm>
            <a:off x="3077389" y="3214173"/>
            <a:ext cx="1440909" cy="1320165"/>
            <a:chOff x="4923821" y="4868602"/>
            <a:chExt cx="2305454" cy="2112264"/>
          </a:xfrm>
        </p:grpSpPr>
        <p:sp>
          <p:nvSpPr>
            <p:cNvPr id="67" name="Content Placeholder 7">
              <a:extLst>
                <a:ext uri="{FF2B5EF4-FFF2-40B4-BE49-F238E27FC236}">
                  <a16:creationId xmlns:a16="http://schemas.microsoft.com/office/drawing/2014/main" id="{F9A3AD15-04A2-7C47-8F21-E552E720B9D9}"/>
                </a:ext>
              </a:extLst>
            </p:cNvPr>
            <p:cNvSpPr txBox="1">
              <a:spLocks/>
            </p:cNvSpPr>
            <p:nvPr/>
          </p:nvSpPr>
          <p:spPr>
            <a:xfrm>
              <a:off x="4923821" y="4868602"/>
              <a:ext cx="2286000" cy="2112264"/>
            </a:xfrm>
            <a:prstGeom prst="rect">
              <a:avLst/>
            </a:prstGeom>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100"/>
                </a:spcBef>
                <a:spcAft>
                  <a:spcPts val="0"/>
                </a:spcAft>
                <a:buClrTx/>
                <a:buSzTx/>
                <a:buFont typeface="Arial"/>
                <a:buNone/>
                <a:tabLst/>
                <a:defRPr/>
              </a:pPr>
              <a:endParaRPr kumimoji="0" lang="en-US" sz="1049" b="0" i="0" u="none" strike="noStrike" kern="1200" cap="none" spc="0" normalizeH="0" baseline="0" noProof="0" dirty="0">
                <a:ln>
                  <a:noFill/>
                </a:ln>
                <a:solidFill>
                  <a:srgbClr val="FFFFFF"/>
                </a:solidFill>
                <a:effectLst/>
                <a:uLnTx/>
                <a:uFillTx/>
                <a:latin typeface="IBM Plex Sans"/>
                <a:cs typeface="Arial" charset="0"/>
              </a:endParaRPr>
            </a:p>
          </p:txBody>
        </p:sp>
        <p:sp>
          <p:nvSpPr>
            <p:cNvPr id="68" name="Text Placeholder 2">
              <a:extLst>
                <a:ext uri="{FF2B5EF4-FFF2-40B4-BE49-F238E27FC236}">
                  <a16:creationId xmlns:a16="http://schemas.microsoft.com/office/drawing/2014/main" id="{917F5328-B42B-894E-9F13-803ED52D58EA}"/>
                </a:ext>
              </a:extLst>
            </p:cNvPr>
            <p:cNvSpPr txBox="1">
              <a:spLocks/>
            </p:cNvSpPr>
            <p:nvPr/>
          </p:nvSpPr>
          <p:spPr>
            <a:xfrm>
              <a:off x="4943277" y="5687956"/>
              <a:ext cx="2285998" cy="840934"/>
            </a:xfrm>
            <a:prstGeom prst="rect">
              <a:avLst/>
            </a:prstGeom>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685095" rtl="0" eaLnBrk="1" fontAlgn="auto" latinLnBrk="0" hangingPunct="1">
                <a:lnSpc>
                  <a:spcPct val="100000"/>
                </a:lnSpc>
                <a:spcBef>
                  <a:spcPts val="1100"/>
                </a:spcBef>
                <a:spcAft>
                  <a:spcPts val="0"/>
                </a:spcAft>
                <a:buClrTx/>
                <a:buSzTx/>
                <a:buFont typeface="Arial"/>
                <a:buNone/>
                <a:tabLst/>
                <a:defRPr/>
              </a:pP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cs typeface="Arial" pitchFamily="34" charset="0"/>
                </a:rPr>
                <a:t>Develop and deploy cloud native apps at hyperscale with 190+ API driven interfaces</a:t>
              </a:r>
            </a:p>
          </p:txBody>
        </p:sp>
        <p:pic>
          <p:nvPicPr>
            <p:cNvPr id="19" name="Picture 18">
              <a:extLst>
                <a:ext uri="{FF2B5EF4-FFF2-40B4-BE49-F238E27FC236}">
                  <a16:creationId xmlns:a16="http://schemas.microsoft.com/office/drawing/2014/main" id="{E9421677-89DD-894D-89FD-E927842F3987}"/>
                </a:ext>
              </a:extLst>
            </p:cNvPr>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5058967" y="5040119"/>
              <a:ext cx="582044" cy="582044"/>
            </a:xfrm>
            <a:prstGeom prst="rect">
              <a:avLst/>
            </a:prstGeom>
          </p:spPr>
        </p:pic>
      </p:grpSp>
      <p:grpSp>
        <p:nvGrpSpPr>
          <p:cNvPr id="26" name="Group 25">
            <a:extLst>
              <a:ext uri="{FF2B5EF4-FFF2-40B4-BE49-F238E27FC236}">
                <a16:creationId xmlns:a16="http://schemas.microsoft.com/office/drawing/2014/main" id="{66BE18F0-A633-6247-93FB-1F8CE6FC4BAD}"/>
              </a:ext>
            </a:extLst>
          </p:cNvPr>
          <p:cNvGrpSpPr/>
          <p:nvPr/>
        </p:nvGrpSpPr>
        <p:grpSpPr>
          <a:xfrm>
            <a:off x="4497019" y="916498"/>
            <a:ext cx="1428750" cy="1320165"/>
            <a:chOff x="7195231" y="1771068"/>
            <a:chExt cx="2286000" cy="2112264"/>
          </a:xfrm>
        </p:grpSpPr>
        <p:sp>
          <p:nvSpPr>
            <p:cNvPr id="74" name="Content Placeholder 7">
              <a:extLst>
                <a:ext uri="{FF2B5EF4-FFF2-40B4-BE49-F238E27FC236}">
                  <a16:creationId xmlns:a16="http://schemas.microsoft.com/office/drawing/2014/main" id="{DAC48EAD-A775-D24F-94DE-47AAA2D5497D}"/>
                </a:ext>
              </a:extLst>
            </p:cNvPr>
            <p:cNvSpPr txBox="1">
              <a:spLocks/>
            </p:cNvSpPr>
            <p:nvPr/>
          </p:nvSpPr>
          <p:spPr>
            <a:xfrm>
              <a:off x="7195231" y="1771068"/>
              <a:ext cx="2286000" cy="2112264"/>
            </a:xfrm>
            <a:prstGeom prst="rect">
              <a:avLst/>
            </a:prstGeom>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100"/>
                </a:spcBef>
                <a:spcAft>
                  <a:spcPts val="0"/>
                </a:spcAft>
                <a:buClrTx/>
                <a:buSzTx/>
                <a:buFont typeface="Arial"/>
                <a:buNone/>
                <a:tabLst/>
                <a:defRPr/>
              </a:pPr>
              <a:endParaRPr kumimoji="0" lang="en-US" sz="1049" b="0" i="0" u="none" strike="noStrike" kern="1200" cap="none" spc="0" normalizeH="0" baseline="0" noProof="0" dirty="0">
                <a:ln>
                  <a:noFill/>
                </a:ln>
                <a:solidFill>
                  <a:srgbClr val="FFFFFF"/>
                </a:solidFill>
                <a:effectLst/>
                <a:uLnTx/>
                <a:uFillTx/>
                <a:latin typeface="IBM Plex Sans"/>
                <a:cs typeface="Arial" charset="0"/>
              </a:endParaRPr>
            </a:p>
          </p:txBody>
        </p:sp>
        <p:sp>
          <p:nvSpPr>
            <p:cNvPr id="75" name="Text Placeholder 2">
              <a:extLst>
                <a:ext uri="{FF2B5EF4-FFF2-40B4-BE49-F238E27FC236}">
                  <a16:creationId xmlns:a16="http://schemas.microsoft.com/office/drawing/2014/main" id="{B8AF7DA0-ACB5-0641-BB18-5E804E0B9C61}"/>
                </a:ext>
              </a:extLst>
            </p:cNvPr>
            <p:cNvSpPr txBox="1">
              <a:spLocks/>
            </p:cNvSpPr>
            <p:nvPr/>
          </p:nvSpPr>
          <p:spPr>
            <a:xfrm>
              <a:off x="7214686" y="2742407"/>
              <a:ext cx="1699741" cy="840934"/>
            </a:xfrm>
            <a:prstGeom prst="rect">
              <a:avLst/>
            </a:prstGeom>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685095" rtl="0" eaLnBrk="1" fontAlgn="auto" latinLnBrk="0" hangingPunct="1">
                <a:lnSpc>
                  <a:spcPct val="100000"/>
                </a:lnSpc>
                <a:spcBef>
                  <a:spcPts val="1100"/>
                </a:spcBef>
                <a:spcAft>
                  <a:spcPts val="0"/>
                </a:spcAft>
                <a:buClrTx/>
                <a:buSzTx/>
                <a:buFont typeface="Arial"/>
                <a:buNone/>
                <a:tabLst/>
                <a:defRPr/>
              </a:pP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cs typeface="Arial" pitchFamily="34" charset="0"/>
                </a:rPr>
                <a:t>Migrate AIX  </a:t>
              </a:r>
              <a:b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cs typeface="Arial" pitchFamily="34" charset="0"/>
                </a:rPr>
              </a:b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cs typeface="Arial" pitchFamily="34" charset="0"/>
                </a:rPr>
                <a:t>Apps to POWER </a:t>
              </a:r>
              <a:b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cs typeface="Arial" pitchFamily="34" charset="0"/>
                </a:rPr>
              </a:b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cs typeface="Arial" pitchFamily="34" charset="0"/>
                </a:rPr>
                <a:t>on IBM Cloud  </a:t>
              </a:r>
            </a:p>
          </p:txBody>
        </p:sp>
        <p:pic>
          <p:nvPicPr>
            <p:cNvPr id="20" name="Picture 19">
              <a:extLst>
                <a:ext uri="{FF2B5EF4-FFF2-40B4-BE49-F238E27FC236}">
                  <a16:creationId xmlns:a16="http://schemas.microsoft.com/office/drawing/2014/main" id="{36812C96-CA4E-B545-B322-395BC6281A0D}"/>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7332132" y="1962457"/>
              <a:ext cx="582044" cy="582044"/>
            </a:xfrm>
            <a:prstGeom prst="rect">
              <a:avLst/>
            </a:prstGeom>
          </p:spPr>
        </p:pic>
      </p:grpSp>
      <p:grpSp>
        <p:nvGrpSpPr>
          <p:cNvPr id="30" name="Group 29">
            <a:extLst>
              <a:ext uri="{FF2B5EF4-FFF2-40B4-BE49-F238E27FC236}">
                <a16:creationId xmlns:a16="http://schemas.microsoft.com/office/drawing/2014/main" id="{29059EB6-760A-3C40-B399-AAAA2D92D6C6}"/>
              </a:ext>
            </a:extLst>
          </p:cNvPr>
          <p:cNvGrpSpPr/>
          <p:nvPr/>
        </p:nvGrpSpPr>
        <p:grpSpPr>
          <a:xfrm>
            <a:off x="5951103" y="3203590"/>
            <a:ext cx="1428750" cy="1320165"/>
            <a:chOff x="9521765" y="4851670"/>
            <a:chExt cx="2286000" cy="2112264"/>
          </a:xfrm>
        </p:grpSpPr>
        <p:sp>
          <p:nvSpPr>
            <p:cNvPr id="81" name="Content Placeholder 7">
              <a:extLst>
                <a:ext uri="{FF2B5EF4-FFF2-40B4-BE49-F238E27FC236}">
                  <a16:creationId xmlns:a16="http://schemas.microsoft.com/office/drawing/2014/main" id="{81EAECCD-E1B2-DE4D-A2DE-D41C472C1665}"/>
                </a:ext>
              </a:extLst>
            </p:cNvPr>
            <p:cNvSpPr txBox="1">
              <a:spLocks/>
            </p:cNvSpPr>
            <p:nvPr/>
          </p:nvSpPr>
          <p:spPr>
            <a:xfrm>
              <a:off x="9521765" y="4851670"/>
              <a:ext cx="2286000" cy="2112264"/>
            </a:xfrm>
            <a:prstGeom prst="rect">
              <a:avLst/>
            </a:prstGeom>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100"/>
                </a:spcBef>
                <a:spcAft>
                  <a:spcPts val="0"/>
                </a:spcAft>
                <a:buClrTx/>
                <a:buSzTx/>
                <a:buFont typeface="Arial"/>
                <a:buNone/>
                <a:tabLst/>
                <a:defRPr/>
              </a:pPr>
              <a:endParaRPr kumimoji="0" lang="en-US" sz="1049" b="0" i="0" u="none" strike="noStrike" kern="1200" cap="none" spc="0" normalizeH="0" baseline="0" noProof="0" dirty="0">
                <a:ln>
                  <a:noFill/>
                </a:ln>
                <a:solidFill>
                  <a:srgbClr val="FFFFFF"/>
                </a:solidFill>
                <a:effectLst/>
                <a:uLnTx/>
                <a:uFillTx/>
                <a:latin typeface="IBM Plex Sans"/>
                <a:cs typeface="Arial" charset="0"/>
              </a:endParaRPr>
            </a:p>
          </p:txBody>
        </p:sp>
        <p:sp>
          <p:nvSpPr>
            <p:cNvPr id="82" name="Text Placeholder 2">
              <a:extLst>
                <a:ext uri="{FF2B5EF4-FFF2-40B4-BE49-F238E27FC236}">
                  <a16:creationId xmlns:a16="http://schemas.microsoft.com/office/drawing/2014/main" id="{438CFD60-A641-2B4C-AD86-D10230F849FE}"/>
                </a:ext>
              </a:extLst>
            </p:cNvPr>
            <p:cNvSpPr txBox="1">
              <a:spLocks/>
            </p:cNvSpPr>
            <p:nvPr/>
          </p:nvSpPr>
          <p:spPr>
            <a:xfrm>
              <a:off x="9541219" y="5823009"/>
              <a:ext cx="2258442" cy="840934"/>
            </a:xfrm>
            <a:prstGeom prst="rect">
              <a:avLst/>
            </a:prstGeom>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685966" rtl="0" eaLnBrk="1" fontAlgn="auto" latinLnBrk="0" hangingPunct="1">
                <a:lnSpc>
                  <a:spcPct val="100000"/>
                </a:lnSpc>
                <a:spcBef>
                  <a:spcPts val="1100"/>
                </a:spcBef>
                <a:spcAft>
                  <a:spcPts val="0"/>
                </a:spcAft>
                <a:buClrTx/>
                <a:buSzTx/>
                <a:buFont typeface="Arial"/>
                <a:buNone/>
                <a:tabLst/>
                <a:defRPr/>
              </a:pPr>
              <a:r>
                <a:rPr kumimoji="0" lang="en-US" sz="1000" b="0" i="0" u="none" strike="noStrike" kern="1200" cap="none" spc="0" normalizeH="0" baseline="0" noProof="0" dirty="0">
                  <a:ln>
                    <a:noFill/>
                  </a:ln>
                  <a:solidFill>
                    <a:srgbClr val="FFFFFF"/>
                  </a:solidFill>
                  <a:effectLst/>
                  <a:uLnTx/>
                  <a:uFillTx/>
                  <a:latin typeface="IBM Plex Sans Regular"/>
                  <a:cs typeface="Arial" charset="0"/>
                </a:rPr>
                <a:t>Containers and Red Hat OpenShift </a:t>
              </a:r>
              <a:br>
                <a:rPr kumimoji="0" lang="en-US" sz="1000" b="0" i="0" u="none" strike="noStrike" kern="1200" cap="none" spc="0" normalizeH="0" baseline="0" noProof="0" dirty="0">
                  <a:ln>
                    <a:noFill/>
                  </a:ln>
                  <a:solidFill>
                    <a:srgbClr val="FFFFFF"/>
                  </a:solidFill>
                  <a:effectLst/>
                  <a:uLnTx/>
                  <a:uFillTx/>
                  <a:latin typeface="IBM Plex Sans Regular"/>
                  <a:cs typeface="Arial" charset="0"/>
                </a:rPr>
              </a:br>
              <a:r>
                <a:rPr kumimoji="0" lang="en-US" sz="1000" b="0" i="0" u="none" strike="noStrike" kern="1200" cap="none" spc="0" normalizeH="0" baseline="0" noProof="0" dirty="0">
                  <a:ln>
                    <a:noFill/>
                  </a:ln>
                  <a:solidFill>
                    <a:srgbClr val="FFFFFF"/>
                  </a:solidFill>
                  <a:effectLst/>
                  <a:uLnTx/>
                  <a:uFillTx/>
                  <a:latin typeface="IBM Plex Sans Regular"/>
                  <a:cs typeface="Arial" charset="0"/>
                </a:rPr>
                <a:t>on IBM Cloud</a:t>
              </a:r>
            </a:p>
          </p:txBody>
        </p:sp>
        <p:pic>
          <p:nvPicPr>
            <p:cNvPr id="21" name="Picture 20">
              <a:extLst>
                <a:ext uri="{FF2B5EF4-FFF2-40B4-BE49-F238E27FC236}">
                  <a16:creationId xmlns:a16="http://schemas.microsoft.com/office/drawing/2014/main" id="{49F25087-3181-5044-A88F-A8805A9E06F7}"/>
                </a:ext>
              </a:extLst>
            </p:cNvPr>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9662441" y="5039663"/>
              <a:ext cx="505710" cy="582044"/>
            </a:xfrm>
            <a:prstGeom prst="rect">
              <a:avLst/>
            </a:prstGeom>
          </p:spPr>
        </p:pic>
      </p:grpSp>
      <p:grpSp>
        <p:nvGrpSpPr>
          <p:cNvPr id="27" name="Group 26">
            <a:extLst>
              <a:ext uri="{FF2B5EF4-FFF2-40B4-BE49-F238E27FC236}">
                <a16:creationId xmlns:a16="http://schemas.microsoft.com/office/drawing/2014/main" id="{23BDF086-FA0F-BC4C-B486-420D13A4E6DE}"/>
              </a:ext>
            </a:extLst>
          </p:cNvPr>
          <p:cNvGrpSpPr/>
          <p:nvPr/>
        </p:nvGrpSpPr>
        <p:grpSpPr>
          <a:xfrm>
            <a:off x="7374788" y="883172"/>
            <a:ext cx="1428750" cy="1320165"/>
            <a:chOff x="11799660" y="1717746"/>
            <a:chExt cx="2286000" cy="2112264"/>
          </a:xfrm>
        </p:grpSpPr>
        <p:sp>
          <p:nvSpPr>
            <p:cNvPr id="88" name="Content Placeholder 7">
              <a:extLst>
                <a:ext uri="{FF2B5EF4-FFF2-40B4-BE49-F238E27FC236}">
                  <a16:creationId xmlns:a16="http://schemas.microsoft.com/office/drawing/2014/main" id="{7CA273D3-DF7E-AE47-A57D-C283CAD13DE9}"/>
                </a:ext>
              </a:extLst>
            </p:cNvPr>
            <p:cNvSpPr txBox="1">
              <a:spLocks/>
            </p:cNvSpPr>
            <p:nvPr/>
          </p:nvSpPr>
          <p:spPr>
            <a:xfrm>
              <a:off x="11799660" y="1717746"/>
              <a:ext cx="2286000" cy="2112264"/>
            </a:xfrm>
            <a:prstGeom prst="rect">
              <a:avLst/>
            </a:prstGeom>
            <a:scene3d>
              <a:camera prst="orthographicFront">
                <a:rot lat="0" lon="0" rev="0"/>
              </a:camera>
              <a:lightRig rig="threePt" dir="t">
                <a:rot lat="0" lon="0" rev="1200000"/>
              </a:lightRig>
            </a:scene3d>
            <a:sp3d/>
          </p:spPr>
          <p:style>
            <a:lnRef idx="0">
              <a:schemeClr val="accent2"/>
            </a:lnRef>
            <a:fillRef idx="3">
              <a:schemeClr val="accent2"/>
            </a:fillRef>
            <a:effectRef idx="3">
              <a:schemeClr val="accent2"/>
            </a:effectRef>
            <a:fontRef idx="minor">
              <a:schemeClr val="lt1"/>
            </a:fontRef>
          </p:style>
          <p:txBody>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7200" rtl="0" eaLnBrk="1" fontAlgn="auto" latinLnBrk="0" hangingPunct="1">
                <a:lnSpc>
                  <a:spcPct val="100000"/>
                </a:lnSpc>
                <a:spcBef>
                  <a:spcPts val="1100"/>
                </a:spcBef>
                <a:spcAft>
                  <a:spcPts val="0"/>
                </a:spcAft>
                <a:buClrTx/>
                <a:buSzTx/>
                <a:buFont typeface="Arial"/>
                <a:buNone/>
                <a:tabLst/>
                <a:defRPr/>
              </a:pPr>
              <a:endParaRPr kumimoji="0" lang="en-US" sz="1049" b="0" i="0" u="none" strike="noStrike" kern="1200" cap="none" spc="0" normalizeH="0" baseline="0" noProof="0" dirty="0">
                <a:ln>
                  <a:noFill/>
                </a:ln>
                <a:solidFill>
                  <a:srgbClr val="FFFFFF"/>
                </a:solidFill>
                <a:effectLst/>
                <a:uLnTx/>
                <a:uFillTx/>
                <a:latin typeface="IBM Plex Sans"/>
                <a:cs typeface="Arial" charset="0"/>
              </a:endParaRPr>
            </a:p>
          </p:txBody>
        </p:sp>
        <p:sp>
          <p:nvSpPr>
            <p:cNvPr id="89" name="Text Placeholder 2">
              <a:extLst>
                <a:ext uri="{FF2B5EF4-FFF2-40B4-BE49-F238E27FC236}">
                  <a16:creationId xmlns:a16="http://schemas.microsoft.com/office/drawing/2014/main" id="{ABE4CEAA-2715-CF43-BF56-55F13C0C9BF6}"/>
                </a:ext>
              </a:extLst>
            </p:cNvPr>
            <p:cNvSpPr txBox="1">
              <a:spLocks/>
            </p:cNvSpPr>
            <p:nvPr/>
          </p:nvSpPr>
          <p:spPr>
            <a:xfrm>
              <a:off x="11819115" y="2739884"/>
              <a:ext cx="1994162" cy="840934"/>
            </a:xfrm>
            <a:prstGeom prst="rect">
              <a:avLst/>
            </a:prstGeom>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685095" rtl="0" eaLnBrk="1" fontAlgn="auto" latinLnBrk="0" hangingPunct="1">
                <a:lnSpc>
                  <a:spcPct val="100000"/>
                </a:lnSpc>
                <a:spcBef>
                  <a:spcPts val="1100"/>
                </a:spcBef>
                <a:spcAft>
                  <a:spcPts val="0"/>
                </a:spcAft>
                <a:buClrTx/>
                <a:buSzTx/>
                <a:buFont typeface="Arial"/>
                <a:buNone/>
                <a:tabLst/>
                <a:defRPr/>
              </a:pP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cs typeface="Arial" pitchFamily="34" charset="0"/>
                </a:rPr>
                <a:t>IBM Cloud </a:t>
              </a:r>
              <a:r>
                <a:rPr kumimoji="0" lang="en-US" sz="1000" b="0" i="0" u="none" strike="noStrike" kern="1200" cap="none" spc="0" normalizeH="0" baseline="0" noProof="0" dirty="0" err="1">
                  <a:ln>
                    <a:noFill/>
                  </a:ln>
                  <a:solidFill>
                    <a:srgbClr val="FFFFFF"/>
                  </a:solidFill>
                  <a:effectLst/>
                  <a:uLnTx/>
                  <a:uFillTx/>
                  <a:latin typeface="IBM Plex Sans" panose="020B0503050203000203" pitchFamily="34" charset="77"/>
                  <a:cs typeface="Arial" pitchFamily="34" charset="0"/>
                </a:rPr>
                <a:t>Paks</a:t>
              </a: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cs typeface="Arial" pitchFamily="34" charset="0"/>
                </a:rPr>
                <a:t> </a:t>
              </a:r>
              <a:b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cs typeface="Arial" pitchFamily="34" charset="0"/>
                </a:rPr>
              </a:b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cs typeface="Arial" pitchFamily="34" charset="0"/>
                </a:rPr>
                <a:t>for Red Hat OpenShift</a:t>
              </a:r>
            </a:p>
          </p:txBody>
        </p:sp>
        <p:pic>
          <p:nvPicPr>
            <p:cNvPr id="22" name="Picture 21">
              <a:extLst>
                <a:ext uri="{FF2B5EF4-FFF2-40B4-BE49-F238E27FC236}">
                  <a16:creationId xmlns:a16="http://schemas.microsoft.com/office/drawing/2014/main" id="{C1348215-9A6A-6044-A9AC-FB742171DCE6}"/>
                </a:ext>
              </a:extLst>
            </p:cNvPr>
            <p:cNvPicPr>
              <a:picLocks noChangeAspect="1"/>
            </p:cNvPicPr>
            <p:nvPr/>
          </p:nvPicPr>
          <p:blipFill>
            <a:blip r:embed="rId9" cstate="email">
              <a:extLst>
                <a:ext uri="{28A0092B-C50C-407E-A947-70E740481C1C}">
                  <a14:useLocalDpi xmlns:a14="http://schemas.microsoft.com/office/drawing/2010/main"/>
                </a:ext>
              </a:extLst>
            </a:blip>
            <a:stretch>
              <a:fillRect/>
            </a:stretch>
          </p:blipFill>
          <p:spPr>
            <a:xfrm>
              <a:off x="11975480" y="1895688"/>
              <a:ext cx="505710" cy="582044"/>
            </a:xfrm>
            <a:prstGeom prst="rect">
              <a:avLst/>
            </a:prstGeom>
          </p:spPr>
        </p:pic>
      </p:grpSp>
      <p:grpSp>
        <p:nvGrpSpPr>
          <p:cNvPr id="94" name="Group 93">
            <a:extLst>
              <a:ext uri="{FF2B5EF4-FFF2-40B4-BE49-F238E27FC236}">
                <a16:creationId xmlns:a16="http://schemas.microsoft.com/office/drawing/2014/main" id="{D4EC9576-12AC-3540-A107-FA4148835008}"/>
              </a:ext>
            </a:extLst>
          </p:cNvPr>
          <p:cNvGrpSpPr/>
          <p:nvPr/>
        </p:nvGrpSpPr>
        <p:grpSpPr>
          <a:xfrm>
            <a:off x="3673573" y="2601208"/>
            <a:ext cx="244537" cy="244537"/>
            <a:chOff x="1491984" y="4161933"/>
            <a:chExt cx="391259" cy="391259"/>
          </a:xfrm>
        </p:grpSpPr>
        <p:sp>
          <p:nvSpPr>
            <p:cNvPr id="95" name="Oval 94">
              <a:extLst>
                <a:ext uri="{FF2B5EF4-FFF2-40B4-BE49-F238E27FC236}">
                  <a16:creationId xmlns:a16="http://schemas.microsoft.com/office/drawing/2014/main" id="{1E36B87D-F804-6649-911A-74E08F487CAD}"/>
                </a:ext>
              </a:extLst>
            </p:cNvPr>
            <p:cNvSpPr/>
            <p:nvPr/>
          </p:nvSpPr>
          <p:spPr>
            <a:xfrm>
              <a:off x="1491984" y="4161933"/>
              <a:ext cx="391259" cy="391259"/>
            </a:xfrm>
            <a:prstGeom prst="ellipse">
              <a:avLst/>
            </a:prstGeom>
            <a:solidFill>
              <a:schemeClr val="accent2"/>
            </a:solidFill>
            <a:ln w="15875">
              <a:noFill/>
            </a:ln>
            <a:effectLst>
              <a:outerShdw blurRad="50800" dist="12700" dir="2700000" algn="tl" rotWithShape="0">
                <a:prstClr val="black">
                  <a:alpha val="40000"/>
                </a:prstClr>
              </a:outerShdw>
            </a:effectLst>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96" name="Text Placeholder 2">
              <a:extLst>
                <a:ext uri="{FF2B5EF4-FFF2-40B4-BE49-F238E27FC236}">
                  <a16:creationId xmlns:a16="http://schemas.microsoft.com/office/drawing/2014/main" id="{6FF4FC5E-38C0-B245-BA90-136F27D1E86A}"/>
                </a:ext>
              </a:extLst>
            </p:cNvPr>
            <p:cNvSpPr txBox="1">
              <a:spLocks/>
            </p:cNvSpPr>
            <p:nvPr/>
          </p:nvSpPr>
          <p:spPr>
            <a:xfrm>
              <a:off x="1552017" y="4224507"/>
              <a:ext cx="295197" cy="270753"/>
            </a:xfrm>
            <a:prstGeom prst="rect">
              <a:avLst/>
            </a:prstGeom>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685095" rtl="0" eaLnBrk="1" fontAlgn="auto" latinLnBrk="0" hangingPunct="1">
                <a:lnSpc>
                  <a:spcPct val="100000"/>
                </a:lnSpc>
                <a:spcBef>
                  <a:spcPts val="1100"/>
                </a:spcBef>
                <a:spcAft>
                  <a:spcPts val="0"/>
                </a:spcAft>
                <a:buClrTx/>
                <a:buSzTx/>
                <a:buFont typeface="Arial"/>
                <a:buNone/>
                <a:tabLst/>
                <a:defRPr/>
              </a:pPr>
              <a:r>
                <a:rPr kumimoji="0" lang="en-US" sz="750" b="1" i="0" u="none" strike="noStrike" kern="1200" cap="none" spc="0" normalizeH="0" baseline="0" noProof="0" dirty="0">
                  <a:ln>
                    <a:noFill/>
                  </a:ln>
                  <a:solidFill>
                    <a:srgbClr val="FFFFFF"/>
                  </a:solidFill>
                  <a:effectLst/>
                  <a:uLnTx/>
                  <a:uFillTx/>
                  <a:latin typeface="IBM Plex Sans" panose="020B0503050203000203" pitchFamily="34" charset="77"/>
                  <a:cs typeface="Arial" pitchFamily="34" charset="0"/>
                </a:rPr>
                <a:t>3</a:t>
              </a:r>
            </a:p>
          </p:txBody>
        </p:sp>
      </p:grpSp>
      <p:grpSp>
        <p:nvGrpSpPr>
          <p:cNvPr id="97" name="Group 96">
            <a:extLst>
              <a:ext uri="{FF2B5EF4-FFF2-40B4-BE49-F238E27FC236}">
                <a16:creationId xmlns:a16="http://schemas.microsoft.com/office/drawing/2014/main" id="{155197E7-650F-BF4A-B627-A4C2B8CB55A8}"/>
              </a:ext>
            </a:extLst>
          </p:cNvPr>
          <p:cNvGrpSpPr/>
          <p:nvPr/>
        </p:nvGrpSpPr>
        <p:grpSpPr>
          <a:xfrm>
            <a:off x="5091739" y="2601208"/>
            <a:ext cx="244537" cy="244537"/>
            <a:chOff x="1491984" y="4161933"/>
            <a:chExt cx="391259" cy="391259"/>
          </a:xfrm>
        </p:grpSpPr>
        <p:sp>
          <p:nvSpPr>
            <p:cNvPr id="98" name="Oval 97">
              <a:extLst>
                <a:ext uri="{FF2B5EF4-FFF2-40B4-BE49-F238E27FC236}">
                  <a16:creationId xmlns:a16="http://schemas.microsoft.com/office/drawing/2014/main" id="{75341118-180C-7240-9896-5E065A1DB40F}"/>
                </a:ext>
              </a:extLst>
            </p:cNvPr>
            <p:cNvSpPr/>
            <p:nvPr/>
          </p:nvSpPr>
          <p:spPr>
            <a:xfrm>
              <a:off x="1491984" y="4161933"/>
              <a:ext cx="391259" cy="391259"/>
            </a:xfrm>
            <a:prstGeom prst="ellipse">
              <a:avLst/>
            </a:prstGeom>
            <a:solidFill>
              <a:schemeClr val="accent2"/>
            </a:solidFill>
            <a:ln w="15875">
              <a:noFill/>
            </a:ln>
            <a:effectLst>
              <a:outerShdw blurRad="50800" dist="12700" dir="2700000" algn="tl" rotWithShape="0">
                <a:prstClr val="black">
                  <a:alpha val="40000"/>
                </a:prstClr>
              </a:outerShdw>
            </a:effectLst>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99" name="Text Placeholder 2">
              <a:extLst>
                <a:ext uri="{FF2B5EF4-FFF2-40B4-BE49-F238E27FC236}">
                  <a16:creationId xmlns:a16="http://schemas.microsoft.com/office/drawing/2014/main" id="{26FAFE4D-CEB3-8E40-AF43-B40B59417234}"/>
                </a:ext>
              </a:extLst>
            </p:cNvPr>
            <p:cNvSpPr txBox="1">
              <a:spLocks/>
            </p:cNvSpPr>
            <p:nvPr/>
          </p:nvSpPr>
          <p:spPr>
            <a:xfrm>
              <a:off x="1552017" y="4224507"/>
              <a:ext cx="295197" cy="270753"/>
            </a:xfrm>
            <a:prstGeom prst="rect">
              <a:avLst/>
            </a:prstGeom>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685095" rtl="0" eaLnBrk="1" fontAlgn="auto" latinLnBrk="0" hangingPunct="1">
                <a:lnSpc>
                  <a:spcPct val="100000"/>
                </a:lnSpc>
                <a:spcBef>
                  <a:spcPts val="1100"/>
                </a:spcBef>
                <a:spcAft>
                  <a:spcPts val="0"/>
                </a:spcAft>
                <a:buClrTx/>
                <a:buSzTx/>
                <a:buFont typeface="Arial"/>
                <a:buNone/>
                <a:tabLst/>
                <a:defRPr/>
              </a:pPr>
              <a:r>
                <a:rPr kumimoji="0" lang="en-US" sz="750" b="1" i="0" u="none" strike="noStrike" kern="1200" cap="none" spc="0" normalizeH="0" baseline="0" noProof="0" dirty="0">
                  <a:ln>
                    <a:noFill/>
                  </a:ln>
                  <a:solidFill>
                    <a:srgbClr val="FFFFFF"/>
                  </a:solidFill>
                  <a:effectLst/>
                  <a:uLnTx/>
                  <a:uFillTx/>
                  <a:latin typeface="IBM Plex Sans" panose="020B0503050203000203" pitchFamily="34" charset="77"/>
                  <a:cs typeface="Arial" pitchFamily="34" charset="0"/>
                </a:rPr>
                <a:t>4</a:t>
              </a:r>
            </a:p>
          </p:txBody>
        </p:sp>
      </p:grpSp>
      <p:grpSp>
        <p:nvGrpSpPr>
          <p:cNvPr id="100" name="Group 99">
            <a:extLst>
              <a:ext uri="{FF2B5EF4-FFF2-40B4-BE49-F238E27FC236}">
                <a16:creationId xmlns:a16="http://schemas.microsoft.com/office/drawing/2014/main" id="{7D7B6B0E-E42F-2444-B03A-82114B2193D6}"/>
              </a:ext>
            </a:extLst>
          </p:cNvPr>
          <p:cNvGrpSpPr/>
          <p:nvPr/>
        </p:nvGrpSpPr>
        <p:grpSpPr>
          <a:xfrm>
            <a:off x="6552239" y="2601208"/>
            <a:ext cx="244537" cy="244537"/>
            <a:chOff x="1491984" y="4161933"/>
            <a:chExt cx="391259" cy="391259"/>
          </a:xfrm>
        </p:grpSpPr>
        <p:sp>
          <p:nvSpPr>
            <p:cNvPr id="101" name="Oval 100">
              <a:extLst>
                <a:ext uri="{FF2B5EF4-FFF2-40B4-BE49-F238E27FC236}">
                  <a16:creationId xmlns:a16="http://schemas.microsoft.com/office/drawing/2014/main" id="{592BAA18-2AF7-1F46-B2FB-E81AF9FCAFC7}"/>
                </a:ext>
              </a:extLst>
            </p:cNvPr>
            <p:cNvSpPr/>
            <p:nvPr/>
          </p:nvSpPr>
          <p:spPr>
            <a:xfrm>
              <a:off x="1491984" y="4161933"/>
              <a:ext cx="391259" cy="391259"/>
            </a:xfrm>
            <a:prstGeom prst="ellipse">
              <a:avLst/>
            </a:prstGeom>
            <a:solidFill>
              <a:schemeClr val="accent2"/>
            </a:solidFill>
            <a:ln w="15875">
              <a:noFill/>
            </a:ln>
            <a:effectLst>
              <a:outerShdw blurRad="50800" dist="12700" dir="2700000" algn="tl" rotWithShape="0">
                <a:prstClr val="black">
                  <a:alpha val="40000"/>
                </a:prstClr>
              </a:outerShdw>
            </a:effectLst>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02" name="Text Placeholder 2">
              <a:extLst>
                <a:ext uri="{FF2B5EF4-FFF2-40B4-BE49-F238E27FC236}">
                  <a16:creationId xmlns:a16="http://schemas.microsoft.com/office/drawing/2014/main" id="{7DC77C6F-5244-BE4B-A806-79A1388E32E4}"/>
                </a:ext>
              </a:extLst>
            </p:cNvPr>
            <p:cNvSpPr txBox="1">
              <a:spLocks/>
            </p:cNvSpPr>
            <p:nvPr/>
          </p:nvSpPr>
          <p:spPr>
            <a:xfrm>
              <a:off x="1552017" y="4224507"/>
              <a:ext cx="295197" cy="270753"/>
            </a:xfrm>
            <a:prstGeom prst="rect">
              <a:avLst/>
            </a:prstGeom>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685095" rtl="0" eaLnBrk="1" fontAlgn="auto" latinLnBrk="0" hangingPunct="1">
                <a:lnSpc>
                  <a:spcPct val="100000"/>
                </a:lnSpc>
                <a:spcBef>
                  <a:spcPts val="1100"/>
                </a:spcBef>
                <a:spcAft>
                  <a:spcPts val="0"/>
                </a:spcAft>
                <a:buClrTx/>
                <a:buSzTx/>
                <a:buFont typeface="Arial"/>
                <a:buNone/>
                <a:tabLst/>
                <a:defRPr/>
              </a:pPr>
              <a:r>
                <a:rPr kumimoji="0" lang="en-US" sz="750" b="1" i="0" u="none" strike="noStrike" kern="1200" cap="none" spc="0" normalizeH="0" baseline="0" noProof="0" dirty="0">
                  <a:ln>
                    <a:noFill/>
                  </a:ln>
                  <a:solidFill>
                    <a:srgbClr val="FFFFFF"/>
                  </a:solidFill>
                  <a:effectLst/>
                  <a:uLnTx/>
                  <a:uFillTx/>
                  <a:latin typeface="IBM Plex Sans" panose="020B0503050203000203" pitchFamily="34" charset="77"/>
                  <a:cs typeface="Arial" pitchFamily="34" charset="0"/>
                </a:rPr>
                <a:t>5</a:t>
              </a:r>
            </a:p>
          </p:txBody>
        </p:sp>
      </p:grpSp>
      <p:grpSp>
        <p:nvGrpSpPr>
          <p:cNvPr id="103" name="Group 102">
            <a:extLst>
              <a:ext uri="{FF2B5EF4-FFF2-40B4-BE49-F238E27FC236}">
                <a16:creationId xmlns:a16="http://schemas.microsoft.com/office/drawing/2014/main" id="{1F72CCDC-D712-B34C-BCD4-FA150B3FA30B}"/>
              </a:ext>
            </a:extLst>
          </p:cNvPr>
          <p:cNvGrpSpPr/>
          <p:nvPr/>
        </p:nvGrpSpPr>
        <p:grpSpPr>
          <a:xfrm>
            <a:off x="7970406" y="2601208"/>
            <a:ext cx="244537" cy="244537"/>
            <a:chOff x="1491984" y="4161933"/>
            <a:chExt cx="391259" cy="391259"/>
          </a:xfrm>
        </p:grpSpPr>
        <p:sp>
          <p:nvSpPr>
            <p:cNvPr id="104" name="Oval 103">
              <a:extLst>
                <a:ext uri="{FF2B5EF4-FFF2-40B4-BE49-F238E27FC236}">
                  <a16:creationId xmlns:a16="http://schemas.microsoft.com/office/drawing/2014/main" id="{46D386D7-096C-2F4D-8F1E-F8F52C79EF52}"/>
                </a:ext>
              </a:extLst>
            </p:cNvPr>
            <p:cNvSpPr/>
            <p:nvPr/>
          </p:nvSpPr>
          <p:spPr>
            <a:xfrm>
              <a:off x="1491984" y="4161933"/>
              <a:ext cx="391259" cy="391259"/>
            </a:xfrm>
            <a:prstGeom prst="ellipse">
              <a:avLst/>
            </a:prstGeom>
            <a:solidFill>
              <a:schemeClr val="accent2"/>
            </a:solidFill>
            <a:ln w="15875">
              <a:noFill/>
            </a:ln>
            <a:effectLst>
              <a:outerShdw blurRad="50800" dist="12700" dir="2700000" algn="tl" rotWithShape="0">
                <a:prstClr val="black">
                  <a:alpha val="40000"/>
                </a:prstClr>
              </a:outerShdw>
            </a:effectLst>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sp>
          <p:nvSpPr>
            <p:cNvPr id="105" name="Text Placeholder 2">
              <a:extLst>
                <a:ext uri="{FF2B5EF4-FFF2-40B4-BE49-F238E27FC236}">
                  <a16:creationId xmlns:a16="http://schemas.microsoft.com/office/drawing/2014/main" id="{BBC55F83-B920-2747-AA0C-919C2150A32F}"/>
                </a:ext>
              </a:extLst>
            </p:cNvPr>
            <p:cNvSpPr txBox="1">
              <a:spLocks/>
            </p:cNvSpPr>
            <p:nvPr/>
          </p:nvSpPr>
          <p:spPr>
            <a:xfrm>
              <a:off x="1552017" y="4224507"/>
              <a:ext cx="295197" cy="270753"/>
            </a:xfrm>
            <a:prstGeom prst="rect">
              <a:avLst/>
            </a:prstGeom>
          </p:spPr>
          <p:txBody>
            <a:bodyPr/>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685095" rtl="0" eaLnBrk="1" fontAlgn="auto" latinLnBrk="0" hangingPunct="1">
                <a:lnSpc>
                  <a:spcPct val="100000"/>
                </a:lnSpc>
                <a:spcBef>
                  <a:spcPts val="1100"/>
                </a:spcBef>
                <a:spcAft>
                  <a:spcPts val="0"/>
                </a:spcAft>
                <a:buClrTx/>
                <a:buSzTx/>
                <a:buFont typeface="Arial"/>
                <a:buNone/>
                <a:tabLst/>
                <a:defRPr/>
              </a:pPr>
              <a:r>
                <a:rPr kumimoji="0" lang="en-US" sz="750" b="1" i="0" u="none" strike="noStrike" kern="1200" cap="none" spc="0" normalizeH="0" baseline="0" noProof="0" dirty="0">
                  <a:ln>
                    <a:noFill/>
                  </a:ln>
                  <a:solidFill>
                    <a:srgbClr val="FFFFFF"/>
                  </a:solidFill>
                  <a:effectLst/>
                  <a:uLnTx/>
                  <a:uFillTx/>
                  <a:latin typeface="IBM Plex Sans" panose="020B0503050203000203" pitchFamily="34" charset="77"/>
                  <a:cs typeface="Arial" pitchFamily="34" charset="0"/>
                </a:rPr>
                <a:t>6</a:t>
              </a:r>
            </a:p>
          </p:txBody>
        </p:sp>
      </p:grpSp>
      <p:sp>
        <p:nvSpPr>
          <p:cNvPr id="59" name="Slide Number Placeholder 2">
            <a:extLst>
              <a:ext uri="{FF2B5EF4-FFF2-40B4-BE49-F238E27FC236}">
                <a16:creationId xmlns:a16="http://schemas.microsoft.com/office/drawing/2014/main" id="{6DB95098-3B49-456B-9953-9214E3943C20}"/>
              </a:ext>
            </a:extLst>
          </p:cNvPr>
          <p:cNvSpPr txBox="1">
            <a:spLocks/>
          </p:cNvSpPr>
          <p:nvPr/>
        </p:nvSpPr>
        <p:spPr>
          <a:xfrm>
            <a:off x="6858000" y="4923755"/>
            <a:ext cx="2057400" cy="137160"/>
          </a:xfrm>
          <a:prstGeom prst="rect">
            <a:avLst/>
          </a:prstGeom>
        </p:spPr>
        <p:txBody>
          <a:bodyPr vert="horz" lIns="0" tIns="0" rIns="0" bIns="0" rtlCol="0" anchor="ctr"/>
          <a:lstStyle>
            <a:defPPr>
              <a:defRPr lang="en-US"/>
            </a:defPPr>
            <a:lvl1pPr marL="0" algn="r" defTabSz="685983" rtl="0" eaLnBrk="1" latinLnBrk="0" hangingPunct="1">
              <a:defRPr sz="599" kern="1200" baseline="0">
                <a:solidFill>
                  <a:schemeClr val="bg2"/>
                </a:solidFill>
                <a:latin typeface="+mn-lt"/>
                <a:ea typeface="Arial" charset="0"/>
                <a:cs typeface="Arial" charset="0"/>
              </a:defRPr>
            </a:lvl1pPr>
            <a:lvl2pPr marL="342991" algn="l" defTabSz="685983" rtl="0" eaLnBrk="1" latinLnBrk="0" hangingPunct="1">
              <a:defRPr sz="1400" kern="1200">
                <a:solidFill>
                  <a:schemeClr val="tx1"/>
                </a:solidFill>
                <a:latin typeface="+mn-lt"/>
                <a:ea typeface="+mn-ea"/>
                <a:cs typeface="+mn-cs"/>
              </a:defRPr>
            </a:lvl2pPr>
            <a:lvl3pPr marL="685983" algn="l" defTabSz="685983" rtl="0" eaLnBrk="1" latinLnBrk="0" hangingPunct="1">
              <a:defRPr sz="1400" kern="1200">
                <a:solidFill>
                  <a:schemeClr val="tx1"/>
                </a:solidFill>
                <a:latin typeface="+mn-lt"/>
                <a:ea typeface="+mn-ea"/>
                <a:cs typeface="+mn-cs"/>
              </a:defRPr>
            </a:lvl3pPr>
            <a:lvl4pPr marL="1028974" algn="l" defTabSz="685983" rtl="0" eaLnBrk="1" latinLnBrk="0" hangingPunct="1">
              <a:defRPr sz="1400" kern="1200">
                <a:solidFill>
                  <a:schemeClr val="tx1"/>
                </a:solidFill>
                <a:latin typeface="+mn-lt"/>
                <a:ea typeface="+mn-ea"/>
                <a:cs typeface="+mn-cs"/>
              </a:defRPr>
            </a:lvl4pPr>
            <a:lvl5pPr marL="1371966" algn="l" defTabSz="685983" rtl="0" eaLnBrk="1" latinLnBrk="0" hangingPunct="1">
              <a:defRPr sz="1400" kern="1200">
                <a:solidFill>
                  <a:schemeClr val="tx1"/>
                </a:solidFill>
                <a:latin typeface="+mn-lt"/>
                <a:ea typeface="+mn-ea"/>
                <a:cs typeface="+mn-cs"/>
              </a:defRPr>
            </a:lvl5pPr>
            <a:lvl6pPr marL="1714957" algn="l" defTabSz="685983" rtl="0" eaLnBrk="1" latinLnBrk="0" hangingPunct="1">
              <a:defRPr sz="1400" kern="1200">
                <a:solidFill>
                  <a:schemeClr val="tx1"/>
                </a:solidFill>
                <a:latin typeface="+mn-lt"/>
                <a:ea typeface="+mn-ea"/>
                <a:cs typeface="+mn-cs"/>
              </a:defRPr>
            </a:lvl6pPr>
            <a:lvl7pPr marL="2057949" algn="l" defTabSz="685983" rtl="0" eaLnBrk="1" latinLnBrk="0" hangingPunct="1">
              <a:defRPr sz="1400" kern="1200">
                <a:solidFill>
                  <a:schemeClr val="tx1"/>
                </a:solidFill>
                <a:latin typeface="+mn-lt"/>
                <a:ea typeface="+mn-ea"/>
                <a:cs typeface="+mn-cs"/>
              </a:defRPr>
            </a:lvl7pPr>
            <a:lvl8pPr marL="2400940" algn="l" defTabSz="685983" rtl="0" eaLnBrk="1" latinLnBrk="0" hangingPunct="1">
              <a:defRPr sz="1400" kern="1200">
                <a:solidFill>
                  <a:schemeClr val="tx1"/>
                </a:solidFill>
                <a:latin typeface="+mn-lt"/>
                <a:ea typeface="+mn-ea"/>
                <a:cs typeface="+mn-cs"/>
              </a:defRPr>
            </a:lvl8pPr>
            <a:lvl9pPr marL="2743932" algn="l" defTabSz="685983" rtl="0" eaLnBrk="1" latinLnBrk="0" hangingPunct="1">
              <a:defRPr sz="1400" kern="1200">
                <a:solidFill>
                  <a:schemeClr val="tx1"/>
                </a:solidFill>
                <a:latin typeface="+mn-lt"/>
                <a:ea typeface="+mn-ea"/>
                <a:cs typeface="+mn-cs"/>
              </a:defRPr>
            </a:lvl9pPr>
          </a:lstStyle>
          <a:p>
            <a:pPr marL="0" marR="0" lvl="0" indent="0" algn="r" defTabSz="685114" rtl="0" eaLnBrk="1" fontAlgn="auto" latinLnBrk="0" hangingPunct="1">
              <a:lnSpc>
                <a:spcPct val="100000"/>
              </a:lnSpc>
              <a:spcBef>
                <a:spcPts val="0"/>
              </a:spcBef>
              <a:spcAft>
                <a:spcPts val="0"/>
              </a:spcAft>
              <a:buClrTx/>
              <a:buSzTx/>
              <a:buFontTx/>
              <a:buNone/>
              <a:tabLst/>
              <a:defRPr/>
            </a:pPr>
            <a:fld id="{D0BE6F14-FF48-0F4F-A8AA-2E3F25371E4A}" type="slidenum">
              <a:rPr kumimoji="0" lang="en-US" sz="599" b="0" i="0" u="none" strike="noStrike" kern="1200" cap="none" spc="0" normalizeH="0" baseline="0" noProof="0" smtClean="0">
                <a:ln>
                  <a:noFill/>
                </a:ln>
                <a:solidFill>
                  <a:srgbClr val="FFFFFF">
                    <a:lumMod val="50000"/>
                  </a:srgbClr>
                </a:solidFill>
                <a:effectLst/>
                <a:uLnTx/>
                <a:uFillTx/>
                <a:latin typeface="IBM Plex Sans Regular"/>
                <a:cs typeface="Arial" charset="0"/>
              </a:rPr>
              <a:pPr marL="0" marR="0" lvl="0" indent="0" algn="r" defTabSz="685114" rtl="0" eaLnBrk="1" fontAlgn="auto" latinLnBrk="0" hangingPunct="1">
                <a:lnSpc>
                  <a:spcPct val="100000"/>
                </a:lnSpc>
                <a:spcBef>
                  <a:spcPts val="0"/>
                </a:spcBef>
                <a:spcAft>
                  <a:spcPts val="0"/>
                </a:spcAft>
                <a:buClrTx/>
                <a:buSzTx/>
                <a:buFontTx/>
                <a:buNone/>
                <a:tabLst/>
                <a:defRPr/>
              </a:pPr>
              <a:t>2</a:t>
            </a:fld>
            <a:endParaRPr kumimoji="0" lang="en-US" sz="599" b="0" i="0" u="none" strike="noStrike" kern="1200" cap="none" spc="0" normalizeH="0" baseline="0" noProof="0" dirty="0">
              <a:ln>
                <a:noFill/>
              </a:ln>
              <a:solidFill>
                <a:srgbClr val="FFFFFF">
                  <a:lumMod val="50000"/>
                </a:srgbClr>
              </a:solidFill>
              <a:effectLst/>
              <a:uLnTx/>
              <a:uFillTx/>
              <a:latin typeface="IBM Plex Sans Regular"/>
              <a:cs typeface="Arial" charset="0"/>
            </a:endParaRPr>
          </a:p>
        </p:txBody>
      </p:sp>
      <p:sp>
        <p:nvSpPr>
          <p:cNvPr id="47" name="Title 1">
            <a:extLst>
              <a:ext uri="{FF2B5EF4-FFF2-40B4-BE49-F238E27FC236}">
                <a16:creationId xmlns:a16="http://schemas.microsoft.com/office/drawing/2014/main" id="{A9F7A453-B927-4041-AED7-8DB1A8986B5A}"/>
              </a:ext>
            </a:extLst>
          </p:cNvPr>
          <p:cNvSpPr txBox="1">
            <a:spLocks/>
          </p:cNvSpPr>
          <p:nvPr/>
        </p:nvSpPr>
        <p:spPr>
          <a:xfrm>
            <a:off x="117505" y="87182"/>
            <a:ext cx="8797895" cy="717224"/>
          </a:xfrm>
          <a:prstGeom prst="rect">
            <a:avLst/>
          </a:prstGeom>
          <a:solidFill>
            <a:schemeClr val="tx1"/>
          </a:solidFill>
        </p:spPr>
        <p:txBody>
          <a:bodyPr/>
          <a:lst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marL="0" marR="0" lvl="0" indent="0" algn="l" defTabSz="914355" rtl="0" eaLnBrk="1" fontAlgn="base" latinLnBrk="0" hangingPunct="1">
              <a:lnSpc>
                <a:spcPct val="90000"/>
              </a:lnSpc>
              <a:spcBef>
                <a:spcPct val="0"/>
              </a:spcBef>
              <a:spcAft>
                <a:spcPct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IBM Plex Sans" panose="020B0503050203000203" pitchFamily="34" charset="0"/>
              </a:rPr>
              <a:t>Client example of a workload transformation</a:t>
            </a:r>
            <a:endParaRPr kumimoji="0" lang="en-US" sz="1800" b="0" i="0" u="none" strike="noStrike" kern="0" cap="none" spc="0" normalizeH="0" baseline="0" noProof="0" dirty="0">
              <a:ln>
                <a:noFill/>
              </a:ln>
              <a:solidFill>
                <a:srgbClr val="FFFFFF"/>
              </a:solidFill>
              <a:effectLst/>
              <a:uLnTx/>
              <a:uFillTx/>
              <a:latin typeface="IBM Plex Sans" panose="020B0503050203000203" pitchFamily="34" charset="0"/>
            </a:endParaRPr>
          </a:p>
        </p:txBody>
      </p:sp>
      <p:sp>
        <p:nvSpPr>
          <p:cNvPr id="62" name="IBM Cloud Fast Start 2020">
            <a:extLst>
              <a:ext uri="{FF2B5EF4-FFF2-40B4-BE49-F238E27FC236}">
                <a16:creationId xmlns:a16="http://schemas.microsoft.com/office/drawing/2014/main" id="{5307E300-FA3A-4E9D-AA10-7083FA480A34}"/>
              </a:ext>
            </a:extLst>
          </p:cNvPr>
          <p:cNvSpPr txBox="1"/>
          <p:nvPr/>
        </p:nvSpPr>
        <p:spPr>
          <a:xfrm>
            <a:off x="254000" y="4758561"/>
            <a:ext cx="82971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marL="0" marR="0" lvl="0" indent="0" algn="l" defTabSz="685800" rtl="0" eaLnBrk="1" fontAlgn="auto" latinLnBrk="0" hangingPunct="1">
              <a:lnSpc>
                <a:spcPct val="100000"/>
              </a:lnSpc>
              <a:spcBef>
                <a:spcPts val="0"/>
              </a:spcBef>
              <a:spcAft>
                <a:spcPts val="0"/>
              </a:spcAft>
              <a:buClrTx/>
              <a:buSzTx/>
              <a:buFontTx/>
              <a:buNone/>
              <a:tabLst/>
              <a:defRPr sz="1200">
                <a:solidFill>
                  <a:srgbClr val="FFFFFF"/>
                </a:solidFill>
              </a:defRPr>
            </a:pPr>
            <a:r>
              <a:rPr kumimoji="0" sz="1200" b="0" i="0" u="none" strike="noStrike" kern="1200" cap="none" spc="0" normalizeH="0" baseline="0" noProof="0" dirty="0">
                <a:ln>
                  <a:noFill/>
                </a:ln>
                <a:solidFill>
                  <a:srgbClr val="FFFFFF"/>
                </a:solidFill>
                <a:effectLst/>
                <a:uLnTx/>
                <a:uFillTx/>
                <a:latin typeface="IBM Plex Sans"/>
                <a:ea typeface="+mn-ea"/>
                <a:cs typeface="+mn-cs"/>
              </a:rPr>
              <a:t>IBM </a:t>
            </a:r>
            <a:r>
              <a:rPr kumimoji="0" sz="1200" b="0" i="0" u="none" strike="noStrike" kern="1200" cap="none" spc="0" normalizeH="0" baseline="0" noProof="0" dirty="0">
                <a:ln>
                  <a:noFill/>
                </a:ln>
                <a:solidFill>
                  <a:srgbClr val="FFFFFF"/>
                </a:solidFill>
                <a:effectLst/>
                <a:uLnTx/>
                <a:uFillTx/>
                <a:latin typeface="IBM Plex Sans SemiBold"/>
                <a:ea typeface="IBM Plex Sans SemiBold"/>
                <a:cs typeface="IBM Plex Sans SemiBold"/>
                <a:sym typeface="IBM Plex Sans SemiBold"/>
              </a:rPr>
              <a:t>Cloud</a:t>
            </a:r>
            <a:endParaRPr kumimoji="0" sz="1200" b="0" i="0" u="none" strike="noStrike" kern="1200" cap="none" spc="0" normalizeH="0" baseline="0" noProof="0" dirty="0">
              <a:ln>
                <a:noFill/>
              </a:ln>
              <a:solidFill>
                <a:srgbClr val="FFFFFF"/>
              </a:solidFill>
              <a:effectLst/>
              <a:uLnTx/>
              <a:uFillTx/>
              <a:latin typeface="IBM Plex Sans"/>
              <a:ea typeface="+mn-ea"/>
              <a:cs typeface="+mn-cs"/>
            </a:endParaRPr>
          </a:p>
        </p:txBody>
      </p:sp>
    </p:spTree>
    <p:extLst>
      <p:ext uri="{BB962C8B-B14F-4D97-AF65-F5344CB8AC3E}">
        <p14:creationId xmlns:p14="http://schemas.microsoft.com/office/powerpoint/2010/main" val="1765575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82147B2C-27DD-5346-AB96-A8660FBCAA7E}"/>
              </a:ext>
            </a:extLst>
          </p:cNvPr>
          <p:cNvGraphicFramePr>
            <a:graphicFrameLocks noGrp="1"/>
          </p:cNvGraphicFramePr>
          <p:nvPr/>
        </p:nvGraphicFramePr>
        <p:xfrm>
          <a:off x="224584" y="705659"/>
          <a:ext cx="8686800" cy="4086833"/>
        </p:xfrm>
        <a:graphic>
          <a:graphicData uri="http://schemas.openxmlformats.org/drawingml/2006/table">
            <a:tbl>
              <a:tblPr bandRow="1">
                <a:tableStyleId>{5940675A-B579-460E-94D1-54222C63F5DA}</a:tableStyleId>
              </a:tblPr>
              <a:tblGrid>
                <a:gridCol w="2171700">
                  <a:extLst>
                    <a:ext uri="{9D8B030D-6E8A-4147-A177-3AD203B41FA5}">
                      <a16:colId xmlns:a16="http://schemas.microsoft.com/office/drawing/2014/main" val="20000"/>
                    </a:ext>
                  </a:extLst>
                </a:gridCol>
                <a:gridCol w="2080260">
                  <a:extLst>
                    <a:ext uri="{9D8B030D-6E8A-4147-A177-3AD203B41FA5}">
                      <a16:colId xmlns:a16="http://schemas.microsoft.com/office/drawing/2014/main" val="20001"/>
                    </a:ext>
                  </a:extLst>
                </a:gridCol>
                <a:gridCol w="2263140">
                  <a:extLst>
                    <a:ext uri="{9D8B030D-6E8A-4147-A177-3AD203B41FA5}">
                      <a16:colId xmlns:a16="http://schemas.microsoft.com/office/drawing/2014/main" val="20002"/>
                    </a:ext>
                  </a:extLst>
                </a:gridCol>
                <a:gridCol w="2171700">
                  <a:extLst>
                    <a:ext uri="{9D8B030D-6E8A-4147-A177-3AD203B41FA5}">
                      <a16:colId xmlns:a16="http://schemas.microsoft.com/office/drawing/2014/main" val="20003"/>
                    </a:ext>
                  </a:extLst>
                </a:gridCol>
              </a:tblGrid>
              <a:tr h="1445529">
                <a:tc>
                  <a:txBody>
                    <a:bodyPr/>
                    <a:lstStyle/>
                    <a:p>
                      <a:pPr marL="0" indent="0" algn="ctr">
                        <a:buFont typeface="Arial" panose="020B0604020202020204" pitchFamily="34" charset="0"/>
                        <a:buNone/>
                      </a:pPr>
                      <a:r>
                        <a:rPr lang="en-US" sz="1050" kern="1200" dirty="0">
                          <a:solidFill>
                            <a:schemeClr val="tx1"/>
                          </a:solidFill>
                          <a:effectLst/>
                          <a:latin typeface="IBM Plex Sans" panose="020B0503050203000203" pitchFamily="34" charset="0"/>
                          <a:ea typeface="+mn-ea"/>
                          <a:cs typeface="+mn-cs"/>
                        </a:rPr>
                        <a:t>Reserved for Bare Metal and Cascade Lake Platform Introduction for Bare Metal  </a:t>
                      </a:r>
                    </a:p>
                  </a:txBody>
                  <a:tcPr marL="68580" marR="68580" marT="34290" marB="34290" anchor="b">
                    <a:lnL w="12700" cmpd="sng">
                      <a:noFill/>
                    </a:lnL>
                    <a:lnR w="76200" cap="flat" cmpd="sng" algn="ctr">
                      <a:solidFill>
                        <a:schemeClr val="bg1"/>
                      </a:solidFill>
                      <a:prstDash val="solid"/>
                      <a:round/>
                      <a:headEnd type="none" w="med" len="med"/>
                      <a:tailEnd type="none" w="med" len="med"/>
                    </a:lnR>
                    <a:lnT w="12700" cmpd="sng">
                      <a:noFill/>
                    </a:lnT>
                    <a:lnB w="76200" cap="flat" cmpd="sng" algn="ctr">
                      <a:solidFill>
                        <a:schemeClr val="bg1"/>
                      </a:solidFill>
                      <a:prstDash val="solid"/>
                      <a:round/>
                      <a:headEnd type="none" w="med" len="med"/>
                      <a:tailEnd type="none" w="med" len="med"/>
                    </a:lnB>
                    <a:solidFill>
                      <a:schemeClr val="bg2"/>
                    </a:solidFill>
                  </a:tcPr>
                </a:tc>
                <a:tc>
                  <a:txBody>
                    <a:bodyPr/>
                    <a:lstStyle/>
                    <a:p>
                      <a:pPr marL="0" marR="0" lvl="0" indent="0" algn="ctr" defTabSz="457163"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kern="1200" dirty="0">
                          <a:solidFill>
                            <a:schemeClr val="tx1"/>
                          </a:solidFill>
                          <a:effectLst/>
                          <a:latin typeface="IBM Plex Sans" panose="020B0503050203000203" pitchFamily="34" charset="0"/>
                          <a:ea typeface="+mn-ea"/>
                          <a:cs typeface="+mn-cs"/>
                        </a:rPr>
                        <a:t>6th MZR Launch in Sydney </a:t>
                      </a:r>
                    </a:p>
                  </a:txBody>
                  <a:tcPr marL="68580" marR="68580" marT="34290" marB="34290"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12700" cmpd="sng">
                      <a:noFill/>
                    </a:lnT>
                    <a:lnB w="76200" cap="flat" cmpd="sng" algn="ctr">
                      <a:solidFill>
                        <a:schemeClr val="bg1"/>
                      </a:solidFill>
                      <a:prstDash val="solid"/>
                      <a:round/>
                      <a:headEnd type="none" w="med" len="med"/>
                      <a:tailEnd type="none" w="med" len="med"/>
                    </a:lnB>
                    <a:solidFill>
                      <a:schemeClr val="bg2"/>
                    </a:solidFill>
                  </a:tcPr>
                </a:tc>
                <a:tc>
                  <a:txBody>
                    <a:bodyPr/>
                    <a:lstStyle/>
                    <a:p>
                      <a:pPr marL="0" marR="0" lvl="0" indent="0" algn="ctr" defTabSz="54861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u="none" strike="noStrike" kern="1200" dirty="0">
                          <a:solidFill>
                            <a:schemeClr val="tx1"/>
                          </a:solidFill>
                          <a:effectLst/>
                          <a:latin typeface="IBM Plex Sans" panose="020B0503050203000203" pitchFamily="34" charset="0"/>
                          <a:ea typeface="+mn-ea"/>
                          <a:cs typeface="+mn-cs"/>
                        </a:rPr>
                        <a:t>Hyper Protect Crypto Services </a:t>
                      </a:r>
                      <a:endParaRPr lang="en-US" sz="1050" kern="1200" dirty="0">
                        <a:solidFill>
                          <a:schemeClr val="tx1"/>
                        </a:solidFill>
                        <a:effectLst/>
                        <a:latin typeface="IBM Plex Sans" panose="020B0503050203000203" pitchFamily="34" charset="0"/>
                        <a:ea typeface="+mn-ea"/>
                        <a:cs typeface="+mn-cs"/>
                      </a:endParaRPr>
                    </a:p>
                  </a:txBody>
                  <a:tcPr marL="68580" marR="68580" marT="34290" marB="34290"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noFill/>
                      <a:prstDash val="solid"/>
                      <a:round/>
                      <a:headEnd type="none" w="med" len="med"/>
                      <a:tailEnd type="none" w="med" len="med"/>
                    </a:lnT>
                    <a:lnB w="7620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12700" marR="0" lvl="0" indent="0" algn="ctr" defTabSz="54861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0" i="0" kern="1200" dirty="0">
                          <a:solidFill>
                            <a:schemeClr val="tx1"/>
                          </a:solidFill>
                          <a:effectLst/>
                          <a:latin typeface="IBM Plex Sans" panose="020B0503050203000203" pitchFamily="34" charset="0"/>
                          <a:ea typeface="+mn-ea"/>
                          <a:cs typeface="Arial" panose="020B0604020202020204" pitchFamily="34" charset="0"/>
                        </a:rPr>
                        <a:t>Virtual Private Cloud   </a:t>
                      </a:r>
                      <a:endParaRPr lang="en-US" sz="1050" kern="1200" dirty="0">
                        <a:solidFill>
                          <a:schemeClr val="tx1"/>
                        </a:solidFill>
                        <a:effectLst/>
                        <a:latin typeface="IBM Plex Sans" panose="020B0503050203000203" pitchFamily="34" charset="0"/>
                        <a:ea typeface="+mn-ea"/>
                        <a:cs typeface="+mn-cs"/>
                      </a:endParaRPr>
                    </a:p>
                  </a:txBody>
                  <a:tcPr marL="68580" marR="68580" marT="34290" marB="34290" anchor="b">
                    <a:lnL w="76200" cap="flat" cmpd="sng" algn="ctr">
                      <a:solidFill>
                        <a:schemeClr val="bg1"/>
                      </a:solidFill>
                      <a:prstDash val="solid"/>
                      <a:round/>
                      <a:headEnd type="none" w="med" len="med"/>
                      <a:tailEnd type="none" w="med" len="med"/>
                    </a:lnL>
                    <a:lnR w="12700" cmpd="sng">
                      <a:noFill/>
                    </a:lnR>
                    <a:lnT w="12700" cmpd="sng">
                      <a:noFill/>
                    </a:lnT>
                    <a:lnB w="7620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10000"/>
                  </a:ext>
                </a:extLst>
              </a:tr>
              <a:tr h="1300823">
                <a:tc>
                  <a:txBody>
                    <a:bodyPr/>
                    <a:lstStyle/>
                    <a:p>
                      <a:pPr marL="0" marR="0" lvl="0" indent="0" algn="ctr" defTabSz="54861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0" i="0" kern="1200" dirty="0">
                          <a:solidFill>
                            <a:schemeClr val="tx1"/>
                          </a:solidFill>
                          <a:effectLst/>
                          <a:latin typeface="IBM Plex Sans" panose="020B0503050203000203" pitchFamily="34" charset="0"/>
                          <a:ea typeface="+mn-ea"/>
                          <a:cs typeface="Arial" panose="020B0604020202020204" pitchFamily="34" charset="0"/>
                        </a:rPr>
                        <a:t>Power VMs-as-a-Service </a:t>
                      </a:r>
                    </a:p>
                  </a:txBody>
                  <a:tcPr marL="68580" marR="68580" marT="34290" marB="34290" anchor="b">
                    <a:lnL w="12700" cmpd="sng">
                      <a:noFill/>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2"/>
                    </a:solidFill>
                  </a:tcPr>
                </a:tc>
                <a:tc>
                  <a:txBody>
                    <a:bodyPr/>
                    <a:lstStyle/>
                    <a:p>
                      <a:pPr marL="0" marR="0" lvl="0" indent="0" algn="ctr" defTabSz="457163"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0" i="0" kern="1200" dirty="0">
                          <a:solidFill>
                            <a:schemeClr val="tx1"/>
                          </a:solidFill>
                          <a:effectLst/>
                          <a:latin typeface="IBM Plex Sans" panose="020B0503050203000203" pitchFamily="34" charset="0"/>
                          <a:ea typeface="+mn-ea"/>
                          <a:cs typeface="Arial" panose="020B0604020202020204" pitchFamily="34" charset="0"/>
                        </a:rPr>
                        <a:t>World record performance benchmark for SAP  </a:t>
                      </a:r>
                    </a:p>
                  </a:txBody>
                  <a:tcPr marL="68580" marR="68580" marT="34290" marB="34290"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2"/>
                    </a:solidFill>
                  </a:tcPr>
                </a:tc>
                <a:tc>
                  <a:txBody>
                    <a:bodyPr/>
                    <a:lstStyle/>
                    <a:p>
                      <a:pPr marL="0" marR="0" lvl="0" indent="0" algn="ctr" defTabSz="457163"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0" dirty="0">
                          <a:solidFill>
                            <a:schemeClr val="tx1"/>
                          </a:solidFill>
                          <a:latin typeface="IBM Plex Sans" panose="020B0503050203000203" pitchFamily="34" charset="0"/>
                          <a:cs typeface="Arial" charset="0"/>
                        </a:rPr>
                        <a:t>Cloud Paks on IBM Cloud</a:t>
                      </a:r>
                    </a:p>
                  </a:txBody>
                  <a:tcPr marL="68580" marR="68580" marT="34290" marB="34290"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2"/>
                    </a:solidFill>
                  </a:tcPr>
                </a:tc>
                <a:tc>
                  <a:txBody>
                    <a:bodyPr/>
                    <a:lstStyle/>
                    <a:p>
                      <a:pPr marL="0" marR="0" lvl="0" indent="0" algn="ctr" defTabSz="548618"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kern="1200" dirty="0">
                          <a:solidFill>
                            <a:schemeClr val="tx1"/>
                          </a:solidFill>
                          <a:effectLst/>
                          <a:latin typeface="IBM Plex Sans" panose="020B0503050203000203" pitchFamily="34" charset="0"/>
                          <a:ea typeface="+mn-ea"/>
                          <a:cs typeface="+mn-cs"/>
                        </a:rPr>
                        <a:t>NextGen Hyperscaler VSIs </a:t>
                      </a:r>
                    </a:p>
                  </a:txBody>
                  <a:tcPr marL="68580" marR="68580" marT="34290" marB="34290" anchor="b">
                    <a:lnL w="76200" cap="flat" cmpd="sng" algn="ctr">
                      <a:solidFill>
                        <a:schemeClr val="bg1"/>
                      </a:solidFill>
                      <a:prstDash val="solid"/>
                      <a:round/>
                      <a:headEnd type="none" w="med" len="med"/>
                      <a:tailEnd type="none" w="med" len="med"/>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10001"/>
                  </a:ext>
                </a:extLst>
              </a:tr>
              <a:tr h="1340481">
                <a:tc>
                  <a:txBody>
                    <a:bodyPr/>
                    <a:lstStyle/>
                    <a:p>
                      <a:pPr marL="0" marR="0" lvl="0" indent="0" algn="ctr" defTabSz="54864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kern="1200" dirty="0">
                          <a:solidFill>
                            <a:schemeClr val="tx1"/>
                          </a:solidFill>
                          <a:effectLst/>
                          <a:latin typeface="IBM Plex Sans" panose="020B0503050203000203" pitchFamily="34" charset="0"/>
                          <a:ea typeface="+mn-ea"/>
                          <a:cs typeface="+mn-cs"/>
                        </a:rPr>
                        <a:t>Templating with Content Catalog and Schematics </a:t>
                      </a:r>
                    </a:p>
                  </a:txBody>
                  <a:tcPr marL="68580" marR="68580" marT="34290" marB="34290" anchor="b">
                    <a:lnL w="12700" cmpd="sng">
                      <a:noFill/>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2"/>
                    </a:solidFill>
                  </a:tcPr>
                </a:tc>
                <a:tc>
                  <a:txBody>
                    <a:bodyPr/>
                    <a:lstStyle/>
                    <a:p>
                      <a:pPr marL="0" marR="0" lvl="0" indent="0" algn="ctr" defTabSz="54864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kern="1200" dirty="0">
                          <a:solidFill>
                            <a:schemeClr val="tx1"/>
                          </a:solidFill>
                          <a:effectLst/>
                          <a:latin typeface="IBM Plex Sans" panose="020B0503050203000203" pitchFamily="34" charset="0"/>
                          <a:ea typeface="+mn-ea"/>
                          <a:cs typeface="+mn-cs"/>
                        </a:rPr>
                        <a:t>KYOK Service Adoption (VMware, COS, Block, VSI) </a:t>
                      </a:r>
                    </a:p>
                  </a:txBody>
                  <a:tcPr marL="68580" marR="68580" marT="34290" marB="34290"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2"/>
                    </a:solidFill>
                  </a:tcPr>
                </a:tc>
                <a:tc>
                  <a:txBody>
                    <a:bodyPr/>
                    <a:lstStyle/>
                    <a:p>
                      <a:pPr marL="0" marR="0" lvl="0" indent="0" algn="ctr" defTabSz="54864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800" kern="1200" baseline="0" dirty="0">
                        <a:solidFill>
                          <a:schemeClr val="tx1"/>
                        </a:solidFill>
                        <a:effectLst/>
                        <a:latin typeface="IBM Plex Sans" panose="020B0503050203000203" pitchFamily="34" charset="0"/>
                        <a:ea typeface="+mn-ea"/>
                        <a:cs typeface="+mn-cs"/>
                      </a:endParaRPr>
                    </a:p>
                    <a:p>
                      <a:pPr marL="0" marR="0" lvl="0" indent="0" algn="ctr" defTabSz="54864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kern="1200" dirty="0">
                          <a:solidFill>
                            <a:schemeClr val="tx1"/>
                          </a:solidFill>
                          <a:effectLst/>
                          <a:latin typeface="IBM Plex Sans" panose="020B0503050203000203" pitchFamily="34" charset="0"/>
                          <a:ea typeface="+mn-ea"/>
                          <a:cs typeface="+mn-cs"/>
                        </a:rPr>
                        <a:t>Red Hat OpenShift-as-a-service on the IBM Cloud </a:t>
                      </a:r>
                    </a:p>
                  </a:txBody>
                  <a:tcPr marL="68580" marR="68580" marT="34290" marB="34290" anchor="b">
                    <a:lnL w="76200" cap="flat" cmpd="sng" algn="ctr">
                      <a:solidFill>
                        <a:schemeClr val="bg1"/>
                      </a:solidFill>
                      <a:prstDash val="solid"/>
                      <a:round/>
                      <a:headEnd type="none" w="med" len="med"/>
                      <a:tailEnd type="none" w="med" len="med"/>
                    </a:lnL>
                    <a:lnR w="76200" cap="flat" cmpd="sng" algn="ctr">
                      <a:solidFill>
                        <a:schemeClr val="bg1"/>
                      </a:solidFill>
                      <a:prstDash val="solid"/>
                      <a:round/>
                      <a:headEnd type="none" w="med" len="med"/>
                      <a:tailEnd type="none" w="med" len="med"/>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2"/>
                    </a:solidFill>
                  </a:tcPr>
                </a:tc>
                <a:tc>
                  <a:txBody>
                    <a:bodyPr/>
                    <a:lstStyle/>
                    <a:p>
                      <a:pPr marL="0" marR="0" lvl="0" indent="0" algn="ctr" defTabSz="54864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sz="1050" b="0" i="0" dirty="0">
                          <a:solidFill>
                            <a:schemeClr val="tx1"/>
                          </a:solidFill>
                          <a:latin typeface="IBM Plex Sans" panose="020B0503050203000203" pitchFamily="34" charset="0"/>
                          <a:cs typeface="Arial" panose="020B0604020202020204" pitchFamily="34" charset="0"/>
                        </a:rPr>
                        <a:t>World’s first Financial </a:t>
                      </a:r>
                      <a:br>
                        <a:rPr lang="en-US" sz="1050" b="0" i="0" dirty="0">
                          <a:solidFill>
                            <a:schemeClr val="tx1"/>
                          </a:solidFill>
                          <a:latin typeface="IBM Plex Sans" panose="020B0503050203000203" pitchFamily="34" charset="0"/>
                          <a:cs typeface="Arial" panose="020B0604020202020204" pitchFamily="34" charset="0"/>
                        </a:rPr>
                      </a:br>
                      <a:r>
                        <a:rPr lang="en-US" sz="1050" b="0" i="0" dirty="0">
                          <a:solidFill>
                            <a:schemeClr val="tx1"/>
                          </a:solidFill>
                          <a:latin typeface="IBM Plex Sans" panose="020B0503050203000203" pitchFamily="34" charset="0"/>
                          <a:cs typeface="Arial" panose="020B0604020202020204" pitchFamily="34" charset="0"/>
                        </a:rPr>
                        <a:t>Services-ready public cloud </a:t>
                      </a:r>
                      <a:endParaRPr lang="en-US" sz="1050" b="0" i="0" kern="1200" dirty="0">
                        <a:solidFill>
                          <a:schemeClr val="tx1"/>
                        </a:solidFill>
                        <a:effectLst/>
                        <a:latin typeface="IBM Plex Sans" panose="020B0503050203000203" pitchFamily="34" charset="0"/>
                        <a:ea typeface="+mn-ea"/>
                        <a:cs typeface="Arial" panose="020B0604020202020204" pitchFamily="34" charset="0"/>
                      </a:endParaRPr>
                    </a:p>
                  </a:txBody>
                  <a:tcPr marL="68580" marR="68580" marT="34290" marB="34290" anchor="b">
                    <a:lnL w="76200" cap="flat" cmpd="sng" algn="ctr">
                      <a:solidFill>
                        <a:schemeClr val="bg1"/>
                      </a:solidFill>
                      <a:prstDash val="solid"/>
                      <a:round/>
                      <a:headEnd type="none" w="med" len="med"/>
                      <a:tailEnd type="none" w="med" len="med"/>
                    </a:lnL>
                    <a:lnR w="12700" cmpd="sng">
                      <a:noFill/>
                    </a:lnR>
                    <a:lnT w="76200" cap="flat" cmpd="sng" algn="ctr">
                      <a:solidFill>
                        <a:schemeClr val="bg1"/>
                      </a:solidFill>
                      <a:prstDash val="solid"/>
                      <a:round/>
                      <a:headEnd type="none" w="med" len="med"/>
                      <a:tailEnd type="none" w="med" len="med"/>
                    </a:lnT>
                    <a:lnB w="76200" cap="flat" cmpd="sng" algn="ctr">
                      <a:solidFill>
                        <a:schemeClr val="bg1"/>
                      </a:solidFill>
                      <a:prstDash val="solid"/>
                      <a:round/>
                      <a:headEnd type="none" w="med" len="med"/>
                      <a:tailEnd type="none" w="med" len="med"/>
                    </a:lnB>
                    <a:solidFill>
                      <a:schemeClr val="bg2"/>
                    </a:solidFill>
                  </a:tcPr>
                </a:tc>
                <a:extLst>
                  <a:ext uri="{0D108BD9-81ED-4DB2-BD59-A6C34878D82A}">
                    <a16:rowId xmlns:a16="http://schemas.microsoft.com/office/drawing/2014/main" val="10002"/>
                  </a:ext>
                </a:extLst>
              </a:tr>
            </a:tbl>
          </a:graphicData>
        </a:graphic>
      </p:graphicFrame>
      <p:sp>
        <p:nvSpPr>
          <p:cNvPr id="2" name="Title 1">
            <a:extLst>
              <a:ext uri="{FF2B5EF4-FFF2-40B4-BE49-F238E27FC236}">
                <a16:creationId xmlns:a16="http://schemas.microsoft.com/office/drawing/2014/main" id="{92C37EF0-18C3-9144-8B4A-E9C151BE10A3}"/>
              </a:ext>
            </a:extLst>
          </p:cNvPr>
          <p:cNvSpPr>
            <a:spLocks noGrp="1"/>
          </p:cNvSpPr>
          <p:nvPr>
            <p:ph type="title"/>
          </p:nvPr>
        </p:nvSpPr>
        <p:spPr>
          <a:xfrm>
            <a:off x="232616" y="203361"/>
            <a:ext cx="8029352" cy="322236"/>
          </a:xfrm>
        </p:spPr>
        <p:txBody>
          <a:bodyPr/>
          <a:lstStyle/>
          <a:p>
            <a:r>
              <a:rPr lang="en-US" dirty="0"/>
              <a:t>IBM public cloud: Technology momentum and innovation</a:t>
            </a:r>
          </a:p>
        </p:txBody>
      </p:sp>
      <p:sp>
        <p:nvSpPr>
          <p:cNvPr id="11" name="Rectangle 10">
            <a:extLst>
              <a:ext uri="{FF2B5EF4-FFF2-40B4-BE49-F238E27FC236}">
                <a16:creationId xmlns:a16="http://schemas.microsoft.com/office/drawing/2014/main" id="{52D44435-69F6-4995-A617-D9D7C7258164}"/>
              </a:ext>
            </a:extLst>
          </p:cNvPr>
          <p:cNvSpPr/>
          <p:nvPr/>
        </p:nvSpPr>
        <p:spPr>
          <a:xfrm>
            <a:off x="228600" y="666750"/>
            <a:ext cx="8686800" cy="4159730"/>
          </a:xfrm>
          <a:prstGeom prst="rect">
            <a:avLst/>
          </a:prstGeom>
        </p:spPr>
        <p:txBody>
          <a:bodyPr wrap="square" lIns="0" tIns="0" rIns="0" bIns="0" rtlCol="0" anchor="ctr">
            <a:noAutofit/>
          </a:bodyPr>
          <a:lstStyle/>
          <a:p>
            <a:pPr marL="0" marR="0" lvl="0" indent="0" algn="ctr" defTabSz="685983"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err="1">
              <a:ln>
                <a:noFill/>
              </a:ln>
              <a:solidFill>
                <a:srgbClr val="FFFFFF"/>
              </a:solidFill>
              <a:effectLst/>
              <a:uLnTx/>
              <a:uFillTx/>
              <a:latin typeface="Arial"/>
              <a:ea typeface="+mn-ea"/>
              <a:cs typeface="Arial"/>
            </a:endParaRPr>
          </a:p>
        </p:txBody>
      </p:sp>
      <p:pic>
        <p:nvPicPr>
          <p:cNvPr id="22" name="Picture 21">
            <a:extLst>
              <a:ext uri="{FF2B5EF4-FFF2-40B4-BE49-F238E27FC236}">
                <a16:creationId xmlns:a16="http://schemas.microsoft.com/office/drawing/2014/main" id="{388818AD-8CC3-894B-9DE0-B029CC344259}"/>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7254286" y="876538"/>
            <a:ext cx="1282511" cy="768827"/>
          </a:xfrm>
          <a:prstGeom prst="rect">
            <a:avLst/>
          </a:prstGeom>
        </p:spPr>
      </p:pic>
      <p:pic>
        <p:nvPicPr>
          <p:cNvPr id="8" name="Graphic 7">
            <a:extLst>
              <a:ext uri="{FF2B5EF4-FFF2-40B4-BE49-F238E27FC236}">
                <a16:creationId xmlns:a16="http://schemas.microsoft.com/office/drawing/2014/main" id="{712EE8B6-00B1-944F-9166-388EC0EFFEDB}"/>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079562" y="718898"/>
            <a:ext cx="852703" cy="974517"/>
          </a:xfrm>
          <a:prstGeom prst="rect">
            <a:avLst/>
          </a:prstGeom>
        </p:spPr>
      </p:pic>
      <p:pic>
        <p:nvPicPr>
          <p:cNvPr id="12" name="Picture 11">
            <a:extLst>
              <a:ext uri="{FF2B5EF4-FFF2-40B4-BE49-F238E27FC236}">
                <a16:creationId xmlns:a16="http://schemas.microsoft.com/office/drawing/2014/main" id="{A4CD2800-5166-8C42-A3A2-37865A2131FC}"/>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989179" y="2351897"/>
            <a:ext cx="836230" cy="501295"/>
          </a:xfrm>
          <a:prstGeom prst="rect">
            <a:avLst/>
          </a:prstGeom>
        </p:spPr>
      </p:pic>
      <p:pic>
        <p:nvPicPr>
          <p:cNvPr id="23" name="Picture 22">
            <a:extLst>
              <a:ext uri="{FF2B5EF4-FFF2-40B4-BE49-F238E27FC236}">
                <a16:creationId xmlns:a16="http://schemas.microsoft.com/office/drawing/2014/main" id="{56EF54AC-ABCC-F14D-AFE3-A0B868F4A14D}"/>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7684094" y="2533964"/>
            <a:ext cx="852703" cy="501295"/>
          </a:xfrm>
          <a:prstGeom prst="rect">
            <a:avLst/>
          </a:prstGeom>
        </p:spPr>
      </p:pic>
      <p:pic>
        <p:nvPicPr>
          <p:cNvPr id="20" name="Picture 19">
            <a:extLst>
              <a:ext uri="{FF2B5EF4-FFF2-40B4-BE49-F238E27FC236}">
                <a16:creationId xmlns:a16="http://schemas.microsoft.com/office/drawing/2014/main" id="{24559F26-FCB3-6746-A0DF-15CCDB18F293}"/>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079562" y="2266771"/>
            <a:ext cx="991289" cy="870801"/>
          </a:xfrm>
          <a:prstGeom prst="rect">
            <a:avLst/>
          </a:prstGeom>
        </p:spPr>
      </p:pic>
      <p:pic>
        <p:nvPicPr>
          <p:cNvPr id="10" name="Picture 9">
            <a:extLst>
              <a:ext uri="{FF2B5EF4-FFF2-40B4-BE49-F238E27FC236}">
                <a16:creationId xmlns:a16="http://schemas.microsoft.com/office/drawing/2014/main" id="{7367716C-F1C3-2043-AD13-913109D4C0C6}"/>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2876152" y="2007841"/>
            <a:ext cx="1285082" cy="1040235"/>
          </a:xfrm>
          <a:prstGeom prst="rect">
            <a:avLst/>
          </a:prstGeom>
        </p:spPr>
      </p:pic>
      <p:pic>
        <p:nvPicPr>
          <p:cNvPr id="7" name="Picture 6">
            <a:extLst>
              <a:ext uri="{FF2B5EF4-FFF2-40B4-BE49-F238E27FC236}">
                <a16:creationId xmlns:a16="http://schemas.microsoft.com/office/drawing/2014/main" id="{CBE7E956-CDBC-CD4E-80AA-7D65B2EB7A36}"/>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l="1986" r="2084" b="4527"/>
          <a:stretch/>
        </p:blipFill>
        <p:spPr>
          <a:xfrm>
            <a:off x="2643326" y="791484"/>
            <a:ext cx="1571625" cy="879821"/>
          </a:xfrm>
          <a:prstGeom prst="rect">
            <a:avLst/>
          </a:prstGeom>
        </p:spPr>
      </p:pic>
      <p:pic>
        <p:nvPicPr>
          <p:cNvPr id="13" name="Picture 12">
            <a:extLst>
              <a:ext uri="{FF2B5EF4-FFF2-40B4-BE49-F238E27FC236}">
                <a16:creationId xmlns:a16="http://schemas.microsoft.com/office/drawing/2014/main" id="{AD40A469-FBC2-044D-9C09-422D9C1A41BB}"/>
              </a:ext>
            </a:extLst>
          </p:cNvPr>
          <p:cNvPicPr>
            <a:picLocks noChangeAspect="1"/>
          </p:cNvPicPr>
          <p:nvPr/>
        </p:nvPicPr>
        <p:blipFill>
          <a:blip r:embed="rId10" cstate="email">
            <a:extLst>
              <a:ext uri="{28A0092B-C50C-407E-A947-70E740481C1C}">
                <a14:useLocalDpi xmlns:a14="http://schemas.microsoft.com/office/drawing/2010/main"/>
              </a:ext>
            </a:extLst>
          </a:blip>
          <a:stretch>
            <a:fillRect/>
          </a:stretch>
        </p:blipFill>
        <p:spPr>
          <a:xfrm>
            <a:off x="604377" y="3613674"/>
            <a:ext cx="515435" cy="544070"/>
          </a:xfrm>
          <a:prstGeom prst="rect">
            <a:avLst/>
          </a:prstGeom>
        </p:spPr>
      </p:pic>
      <p:pic>
        <p:nvPicPr>
          <p:cNvPr id="14" name="Picture 13">
            <a:extLst>
              <a:ext uri="{FF2B5EF4-FFF2-40B4-BE49-F238E27FC236}">
                <a16:creationId xmlns:a16="http://schemas.microsoft.com/office/drawing/2014/main" id="{81F53F31-D9FB-D94D-A7F6-64010A449DBC}"/>
              </a:ext>
            </a:extLst>
          </p:cNvPr>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1245500" y="3654784"/>
            <a:ext cx="515435" cy="495862"/>
          </a:xfrm>
          <a:prstGeom prst="rect">
            <a:avLst/>
          </a:prstGeom>
        </p:spPr>
      </p:pic>
      <p:pic>
        <p:nvPicPr>
          <p:cNvPr id="17" name="Picture 16">
            <a:extLst>
              <a:ext uri="{FF2B5EF4-FFF2-40B4-BE49-F238E27FC236}">
                <a16:creationId xmlns:a16="http://schemas.microsoft.com/office/drawing/2014/main" id="{B1DE2057-B87A-7242-AEDD-7548BD661966}"/>
              </a:ext>
            </a:extLst>
          </p:cNvPr>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2613026" y="3593158"/>
            <a:ext cx="459422" cy="375891"/>
          </a:xfrm>
          <a:prstGeom prst="rect">
            <a:avLst/>
          </a:prstGeom>
        </p:spPr>
      </p:pic>
      <p:pic>
        <p:nvPicPr>
          <p:cNvPr id="18" name="Picture 17">
            <a:extLst>
              <a:ext uri="{FF2B5EF4-FFF2-40B4-BE49-F238E27FC236}">
                <a16:creationId xmlns:a16="http://schemas.microsoft.com/office/drawing/2014/main" id="{EEF54CD7-A11F-E14B-8B68-52E72165BACB}"/>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r="-25096"/>
          <a:stretch/>
        </p:blipFill>
        <p:spPr>
          <a:xfrm>
            <a:off x="3608395" y="3593158"/>
            <a:ext cx="590687" cy="375891"/>
          </a:xfrm>
          <a:prstGeom prst="rect">
            <a:avLst/>
          </a:prstGeom>
        </p:spPr>
      </p:pic>
      <p:pic>
        <p:nvPicPr>
          <p:cNvPr id="19" name="Picture 18">
            <a:extLst>
              <a:ext uri="{FF2B5EF4-FFF2-40B4-BE49-F238E27FC236}">
                <a16:creationId xmlns:a16="http://schemas.microsoft.com/office/drawing/2014/main" id="{5BBE4FC5-2653-F94A-B4C8-02CBB5DD1890}"/>
              </a:ext>
            </a:extLst>
          </p:cNvPr>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3123852" y="3593159"/>
            <a:ext cx="472189" cy="391032"/>
          </a:xfrm>
          <a:prstGeom prst="rect">
            <a:avLst/>
          </a:prstGeom>
        </p:spPr>
      </p:pic>
      <p:pic>
        <p:nvPicPr>
          <p:cNvPr id="9" name="Graphic 8">
            <a:extLst>
              <a:ext uri="{FF2B5EF4-FFF2-40B4-BE49-F238E27FC236}">
                <a16:creationId xmlns:a16="http://schemas.microsoft.com/office/drawing/2014/main" id="{3885F13E-1BEE-9045-B0C3-70D8462D0CA1}"/>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899402" y="2353600"/>
            <a:ext cx="578116" cy="578116"/>
          </a:xfrm>
          <a:prstGeom prst="rect">
            <a:avLst/>
          </a:prstGeom>
        </p:spPr>
      </p:pic>
      <p:pic>
        <p:nvPicPr>
          <p:cNvPr id="6" name="Picture 5">
            <a:extLst>
              <a:ext uri="{FF2B5EF4-FFF2-40B4-BE49-F238E27FC236}">
                <a16:creationId xmlns:a16="http://schemas.microsoft.com/office/drawing/2014/main" id="{AAEC1DBF-3F33-324F-B327-862B14E40D62}"/>
              </a:ext>
            </a:extLst>
          </p:cNvPr>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1035555" y="876538"/>
            <a:ext cx="571500" cy="571500"/>
          </a:xfrm>
          <a:prstGeom prst="rect">
            <a:avLst/>
          </a:prstGeom>
        </p:spPr>
      </p:pic>
      <p:pic>
        <p:nvPicPr>
          <p:cNvPr id="15" name="Object 101" descr="public/generated/icons/dff97f5c-bc5e-4455-b470-411c3edbe49c.png">
            <a:extLst>
              <a:ext uri="{FF2B5EF4-FFF2-40B4-BE49-F238E27FC236}">
                <a16:creationId xmlns:a16="http://schemas.microsoft.com/office/drawing/2014/main" id="{B2B2CA3B-AD87-A148-B8C9-A31ED22B00B5}"/>
              </a:ext>
            </a:extLst>
          </p:cNvPr>
          <p:cNvPicPr>
            <a:picLocks noChangeAspect="1"/>
          </p:cNvPicPr>
          <p:nvPr/>
        </p:nvPicPr>
        <p:blipFill>
          <a:blip r:embed="rId18" cstate="email">
            <a:extLst>
              <a:ext uri="{28A0092B-C50C-407E-A947-70E740481C1C}">
                <a14:useLocalDpi xmlns:a14="http://schemas.microsoft.com/office/drawing/2010/main"/>
              </a:ext>
            </a:extLst>
          </a:blip>
          <a:stretch>
            <a:fillRect/>
          </a:stretch>
        </p:blipFill>
        <p:spPr>
          <a:xfrm>
            <a:off x="2718877" y="3969050"/>
            <a:ext cx="303732" cy="303732"/>
          </a:xfrm>
          <a:prstGeom prst="rect">
            <a:avLst/>
          </a:prstGeom>
        </p:spPr>
      </p:pic>
      <p:pic>
        <p:nvPicPr>
          <p:cNvPr id="16" name="Picture 15">
            <a:extLst>
              <a:ext uri="{FF2B5EF4-FFF2-40B4-BE49-F238E27FC236}">
                <a16:creationId xmlns:a16="http://schemas.microsoft.com/office/drawing/2014/main" id="{7827C1E1-4AEE-ED45-A2EB-52166A9B29C2}"/>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3123946" y="4070569"/>
            <a:ext cx="881222" cy="134299"/>
          </a:xfrm>
          <a:prstGeom prst="rect">
            <a:avLst/>
          </a:prstGeom>
        </p:spPr>
      </p:pic>
      <p:pic>
        <p:nvPicPr>
          <p:cNvPr id="21" name="Picture 20">
            <a:extLst>
              <a:ext uri="{FF2B5EF4-FFF2-40B4-BE49-F238E27FC236}">
                <a16:creationId xmlns:a16="http://schemas.microsoft.com/office/drawing/2014/main" id="{0C11F919-A233-AF4A-A11E-385554441F39}"/>
              </a:ext>
            </a:extLst>
          </p:cNvPr>
          <p:cNvPicPr>
            <a:picLocks noChangeAspect="1"/>
          </p:cNvPicPr>
          <p:nvPr/>
        </p:nvPicPr>
        <p:blipFill>
          <a:blip r:embed="rId20" cstate="email">
            <a:extLst>
              <a:ext uri="{28A0092B-C50C-407E-A947-70E740481C1C}">
                <a14:useLocalDpi xmlns:a14="http://schemas.microsoft.com/office/drawing/2010/main"/>
              </a:ext>
            </a:extLst>
          </a:blip>
          <a:stretch>
            <a:fillRect/>
          </a:stretch>
        </p:blipFill>
        <p:spPr>
          <a:xfrm>
            <a:off x="7273997" y="3609411"/>
            <a:ext cx="1040530" cy="586608"/>
          </a:xfrm>
          <a:prstGeom prst="rect">
            <a:avLst/>
          </a:prstGeom>
        </p:spPr>
      </p:pic>
      <p:pic>
        <p:nvPicPr>
          <p:cNvPr id="24" name="Picture 23">
            <a:extLst>
              <a:ext uri="{FF2B5EF4-FFF2-40B4-BE49-F238E27FC236}">
                <a16:creationId xmlns:a16="http://schemas.microsoft.com/office/drawing/2014/main" id="{46909DDC-92AA-CD4F-A36E-3AE9B1E3C0E7}"/>
              </a:ext>
            </a:extLst>
          </p:cNvPr>
          <p:cNvPicPr>
            <a:picLocks noChangeAspect="1"/>
          </p:cNvPicPr>
          <p:nvPr/>
        </p:nvPicPr>
        <p:blipFill>
          <a:blip r:embed="rId21" cstate="email">
            <a:extLst>
              <a:ext uri="{28A0092B-C50C-407E-A947-70E740481C1C}">
                <a14:useLocalDpi xmlns:a14="http://schemas.microsoft.com/office/drawing/2010/main"/>
              </a:ext>
            </a:extLst>
          </a:blip>
          <a:stretch>
            <a:fillRect/>
          </a:stretch>
        </p:blipFill>
        <p:spPr>
          <a:xfrm>
            <a:off x="4904493" y="3629457"/>
            <a:ext cx="1399435" cy="591801"/>
          </a:xfrm>
          <a:prstGeom prst="rect">
            <a:avLst/>
          </a:prstGeom>
        </p:spPr>
      </p:pic>
      <p:sp>
        <p:nvSpPr>
          <p:cNvPr id="27" name="Slide Number Placeholder 2">
            <a:extLst>
              <a:ext uri="{FF2B5EF4-FFF2-40B4-BE49-F238E27FC236}">
                <a16:creationId xmlns:a16="http://schemas.microsoft.com/office/drawing/2014/main" id="{4E07F60E-FCB6-4F48-AFB6-7A94664BCC6B}"/>
              </a:ext>
            </a:extLst>
          </p:cNvPr>
          <p:cNvSpPr txBox="1">
            <a:spLocks/>
          </p:cNvSpPr>
          <p:nvPr/>
        </p:nvSpPr>
        <p:spPr>
          <a:xfrm>
            <a:off x="6858000" y="4923755"/>
            <a:ext cx="2057400" cy="137160"/>
          </a:xfrm>
          <a:prstGeom prst="rect">
            <a:avLst/>
          </a:prstGeom>
        </p:spPr>
        <p:txBody>
          <a:bodyPr vert="horz" lIns="0" tIns="0" rIns="0" bIns="0" rtlCol="0" anchor="ctr"/>
          <a:lstStyle>
            <a:defPPr>
              <a:defRPr lang="en-US"/>
            </a:defPPr>
            <a:lvl1pPr marL="0" algn="r" defTabSz="685983" rtl="0" eaLnBrk="1" latinLnBrk="0" hangingPunct="1">
              <a:defRPr sz="599" kern="1200" baseline="0">
                <a:solidFill>
                  <a:schemeClr val="bg2"/>
                </a:solidFill>
                <a:latin typeface="+mn-lt"/>
                <a:ea typeface="Arial" charset="0"/>
                <a:cs typeface="Arial" charset="0"/>
              </a:defRPr>
            </a:lvl1pPr>
            <a:lvl2pPr marL="342991" algn="l" defTabSz="685983" rtl="0" eaLnBrk="1" latinLnBrk="0" hangingPunct="1">
              <a:defRPr sz="1400" kern="1200">
                <a:solidFill>
                  <a:schemeClr val="tx1"/>
                </a:solidFill>
                <a:latin typeface="+mn-lt"/>
                <a:ea typeface="+mn-ea"/>
                <a:cs typeface="+mn-cs"/>
              </a:defRPr>
            </a:lvl2pPr>
            <a:lvl3pPr marL="685983" algn="l" defTabSz="685983" rtl="0" eaLnBrk="1" latinLnBrk="0" hangingPunct="1">
              <a:defRPr sz="1400" kern="1200">
                <a:solidFill>
                  <a:schemeClr val="tx1"/>
                </a:solidFill>
                <a:latin typeface="+mn-lt"/>
                <a:ea typeface="+mn-ea"/>
                <a:cs typeface="+mn-cs"/>
              </a:defRPr>
            </a:lvl3pPr>
            <a:lvl4pPr marL="1028974" algn="l" defTabSz="685983" rtl="0" eaLnBrk="1" latinLnBrk="0" hangingPunct="1">
              <a:defRPr sz="1400" kern="1200">
                <a:solidFill>
                  <a:schemeClr val="tx1"/>
                </a:solidFill>
                <a:latin typeface="+mn-lt"/>
                <a:ea typeface="+mn-ea"/>
                <a:cs typeface="+mn-cs"/>
              </a:defRPr>
            </a:lvl4pPr>
            <a:lvl5pPr marL="1371966" algn="l" defTabSz="685983" rtl="0" eaLnBrk="1" latinLnBrk="0" hangingPunct="1">
              <a:defRPr sz="1400" kern="1200">
                <a:solidFill>
                  <a:schemeClr val="tx1"/>
                </a:solidFill>
                <a:latin typeface="+mn-lt"/>
                <a:ea typeface="+mn-ea"/>
                <a:cs typeface="+mn-cs"/>
              </a:defRPr>
            </a:lvl5pPr>
            <a:lvl6pPr marL="1714957" algn="l" defTabSz="685983" rtl="0" eaLnBrk="1" latinLnBrk="0" hangingPunct="1">
              <a:defRPr sz="1400" kern="1200">
                <a:solidFill>
                  <a:schemeClr val="tx1"/>
                </a:solidFill>
                <a:latin typeface="+mn-lt"/>
                <a:ea typeface="+mn-ea"/>
                <a:cs typeface="+mn-cs"/>
              </a:defRPr>
            </a:lvl6pPr>
            <a:lvl7pPr marL="2057949" algn="l" defTabSz="685983" rtl="0" eaLnBrk="1" latinLnBrk="0" hangingPunct="1">
              <a:defRPr sz="1400" kern="1200">
                <a:solidFill>
                  <a:schemeClr val="tx1"/>
                </a:solidFill>
                <a:latin typeface="+mn-lt"/>
                <a:ea typeface="+mn-ea"/>
                <a:cs typeface="+mn-cs"/>
              </a:defRPr>
            </a:lvl7pPr>
            <a:lvl8pPr marL="2400940" algn="l" defTabSz="685983" rtl="0" eaLnBrk="1" latinLnBrk="0" hangingPunct="1">
              <a:defRPr sz="1400" kern="1200">
                <a:solidFill>
                  <a:schemeClr val="tx1"/>
                </a:solidFill>
                <a:latin typeface="+mn-lt"/>
                <a:ea typeface="+mn-ea"/>
                <a:cs typeface="+mn-cs"/>
              </a:defRPr>
            </a:lvl8pPr>
            <a:lvl9pPr marL="2743932" algn="l" defTabSz="685983" rtl="0" eaLnBrk="1" latinLnBrk="0" hangingPunct="1">
              <a:defRPr sz="1400" kern="1200">
                <a:solidFill>
                  <a:schemeClr val="tx1"/>
                </a:solidFill>
                <a:latin typeface="+mn-lt"/>
                <a:ea typeface="+mn-ea"/>
                <a:cs typeface="+mn-cs"/>
              </a:defRPr>
            </a:lvl9pPr>
          </a:lstStyle>
          <a:p>
            <a:pPr marL="0" marR="0" lvl="0" indent="0" algn="r" defTabSz="685114" rtl="0" eaLnBrk="1" fontAlgn="auto" latinLnBrk="0" hangingPunct="1">
              <a:lnSpc>
                <a:spcPct val="100000"/>
              </a:lnSpc>
              <a:spcBef>
                <a:spcPts val="0"/>
              </a:spcBef>
              <a:spcAft>
                <a:spcPts val="0"/>
              </a:spcAft>
              <a:buClrTx/>
              <a:buSzTx/>
              <a:buFontTx/>
              <a:buNone/>
              <a:tabLst/>
              <a:defRPr/>
            </a:pPr>
            <a:fld id="{D0BE6F14-FF48-0F4F-A8AA-2E3F25371E4A}" type="slidenum">
              <a:rPr kumimoji="0" lang="en-US" sz="599" b="0" i="0" u="none" strike="noStrike" kern="1200" cap="none" spc="0" normalizeH="0" baseline="0" noProof="0" smtClean="0">
                <a:ln>
                  <a:noFill/>
                </a:ln>
                <a:solidFill>
                  <a:srgbClr val="FFFFFF">
                    <a:lumMod val="50000"/>
                  </a:srgbClr>
                </a:solidFill>
                <a:effectLst/>
                <a:uLnTx/>
                <a:uFillTx/>
                <a:latin typeface="IBM Plex Sans Regular"/>
                <a:cs typeface="Arial" charset="0"/>
              </a:rPr>
              <a:pPr marL="0" marR="0" lvl="0" indent="0" algn="r" defTabSz="685114" rtl="0" eaLnBrk="1" fontAlgn="auto" latinLnBrk="0" hangingPunct="1">
                <a:lnSpc>
                  <a:spcPct val="100000"/>
                </a:lnSpc>
                <a:spcBef>
                  <a:spcPts val="0"/>
                </a:spcBef>
                <a:spcAft>
                  <a:spcPts val="0"/>
                </a:spcAft>
                <a:buClrTx/>
                <a:buSzTx/>
                <a:buFontTx/>
                <a:buNone/>
                <a:tabLst/>
                <a:defRPr/>
              </a:pPr>
              <a:t>3</a:t>
            </a:fld>
            <a:endParaRPr kumimoji="0" lang="en-US" sz="599" b="0" i="0" u="none" strike="noStrike" kern="1200" cap="none" spc="0" normalizeH="0" baseline="0" noProof="0" dirty="0">
              <a:ln>
                <a:noFill/>
              </a:ln>
              <a:solidFill>
                <a:srgbClr val="FFFFFF">
                  <a:lumMod val="50000"/>
                </a:srgbClr>
              </a:solidFill>
              <a:effectLst/>
              <a:uLnTx/>
              <a:uFillTx/>
              <a:latin typeface="IBM Plex Sans Regular"/>
              <a:cs typeface="Arial" charset="0"/>
            </a:endParaRPr>
          </a:p>
        </p:txBody>
      </p:sp>
      <p:sp>
        <p:nvSpPr>
          <p:cNvPr id="25" name="IBM Cloud Fast Start 2020">
            <a:extLst>
              <a:ext uri="{FF2B5EF4-FFF2-40B4-BE49-F238E27FC236}">
                <a16:creationId xmlns:a16="http://schemas.microsoft.com/office/drawing/2014/main" id="{2315CA95-C713-49B3-8755-DDC31870F806}"/>
              </a:ext>
            </a:extLst>
          </p:cNvPr>
          <p:cNvSpPr txBox="1"/>
          <p:nvPr/>
        </p:nvSpPr>
        <p:spPr>
          <a:xfrm>
            <a:off x="254000" y="4800506"/>
            <a:ext cx="82971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marL="0" marR="0" lvl="0" indent="0" algn="l" defTabSz="685800" rtl="0" eaLnBrk="1" fontAlgn="auto" latinLnBrk="0" hangingPunct="1">
              <a:lnSpc>
                <a:spcPct val="100000"/>
              </a:lnSpc>
              <a:spcBef>
                <a:spcPts val="0"/>
              </a:spcBef>
              <a:spcAft>
                <a:spcPts val="0"/>
              </a:spcAft>
              <a:buClrTx/>
              <a:buSzTx/>
              <a:buFontTx/>
              <a:buNone/>
              <a:tabLst/>
              <a:defRPr sz="1200">
                <a:solidFill>
                  <a:srgbClr val="FFFFFF"/>
                </a:solidFill>
              </a:defRPr>
            </a:pPr>
            <a:r>
              <a:rPr kumimoji="0" sz="1200" b="0" i="0" u="none" strike="noStrike" kern="1200" cap="none" spc="0" normalizeH="0" baseline="0" noProof="0" dirty="0">
                <a:ln>
                  <a:noFill/>
                </a:ln>
                <a:solidFill>
                  <a:srgbClr val="FFFFFF"/>
                </a:solidFill>
                <a:effectLst/>
                <a:uLnTx/>
                <a:uFillTx/>
                <a:latin typeface="IBM Plex Sans"/>
                <a:ea typeface="+mn-ea"/>
                <a:cs typeface="+mn-cs"/>
              </a:rPr>
              <a:t>IBM </a:t>
            </a:r>
            <a:r>
              <a:rPr kumimoji="0" sz="1200" b="0" i="0" u="none" strike="noStrike" kern="1200" cap="none" spc="0" normalizeH="0" baseline="0" noProof="0" dirty="0">
                <a:ln>
                  <a:noFill/>
                </a:ln>
                <a:solidFill>
                  <a:srgbClr val="FFFFFF"/>
                </a:solidFill>
                <a:effectLst/>
                <a:uLnTx/>
                <a:uFillTx/>
                <a:latin typeface="IBM Plex Sans SemiBold"/>
                <a:ea typeface="IBM Plex Sans SemiBold"/>
                <a:cs typeface="IBM Plex Sans SemiBold"/>
                <a:sym typeface="IBM Plex Sans SemiBold"/>
              </a:rPr>
              <a:t>Cloud</a:t>
            </a:r>
            <a:endParaRPr kumimoji="0" sz="1200" b="0" i="0" u="none" strike="noStrike" kern="1200" cap="none" spc="0" normalizeH="0" baseline="0" noProof="0" dirty="0">
              <a:ln>
                <a:noFill/>
              </a:ln>
              <a:solidFill>
                <a:srgbClr val="FFFFFF"/>
              </a:solidFill>
              <a:effectLst/>
              <a:uLnTx/>
              <a:uFillTx/>
              <a:latin typeface="IBM Plex Sans"/>
              <a:ea typeface="+mn-ea"/>
              <a:cs typeface="+mn-cs"/>
            </a:endParaRPr>
          </a:p>
        </p:txBody>
      </p:sp>
    </p:spTree>
    <p:extLst>
      <p:ext uri="{BB962C8B-B14F-4D97-AF65-F5344CB8AC3E}">
        <p14:creationId xmlns:p14="http://schemas.microsoft.com/office/powerpoint/2010/main" val="3695658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Group 33">
            <a:extLst>
              <a:ext uri="{FF2B5EF4-FFF2-40B4-BE49-F238E27FC236}">
                <a16:creationId xmlns:a16="http://schemas.microsoft.com/office/drawing/2014/main" id="{9A3EA124-D04E-403F-B733-EF75DE08F5A4}"/>
              </a:ext>
            </a:extLst>
          </p:cNvPr>
          <p:cNvGrpSpPr/>
          <p:nvPr/>
        </p:nvGrpSpPr>
        <p:grpSpPr>
          <a:xfrm>
            <a:off x="219241" y="1647218"/>
            <a:ext cx="6255092" cy="2333004"/>
            <a:chOff x="228600" y="824448"/>
            <a:chExt cx="6255092" cy="834170"/>
          </a:xfrm>
        </p:grpSpPr>
        <p:sp>
          <p:nvSpPr>
            <p:cNvPr id="35" name="Text Placeholder 2">
              <a:extLst>
                <a:ext uri="{FF2B5EF4-FFF2-40B4-BE49-F238E27FC236}">
                  <a16:creationId xmlns:a16="http://schemas.microsoft.com/office/drawing/2014/main" id="{0FAB583A-2579-4114-B9A8-5C712103F99C}"/>
                </a:ext>
              </a:extLst>
            </p:cNvPr>
            <p:cNvSpPr txBox="1">
              <a:spLocks/>
            </p:cNvSpPr>
            <p:nvPr/>
          </p:nvSpPr>
          <p:spPr>
            <a:xfrm>
              <a:off x="228600" y="824448"/>
              <a:ext cx="2057400" cy="834170"/>
            </a:xfrm>
            <a:prstGeom prst="rect">
              <a:avLst/>
            </a:prstGeom>
            <a:solidFill>
              <a:srgbClr val="0530AD"/>
            </a:solidFill>
            <a:ln>
              <a:solidFill>
                <a:srgbClr val="0530AD"/>
              </a:solidFill>
            </a:ln>
          </p:spPr>
          <p:txBody>
            <a:bodyPr lIns="0"/>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6760" rtl="0" eaLnBrk="1" fontAlgn="auto" latinLnBrk="0" hangingPunct="1">
                <a:lnSpc>
                  <a:spcPct val="100000"/>
                </a:lnSpc>
                <a:spcBef>
                  <a:spcPts val="1100"/>
                </a:spcBef>
                <a:spcAft>
                  <a:spcPts val="0"/>
                </a:spcAft>
                <a:buClrTx/>
                <a:buSzTx/>
                <a:buFont typeface="Arial"/>
                <a:buNone/>
                <a:tabLst/>
                <a:defRPr/>
              </a:pPr>
              <a:endParaRPr kumimoji="0" lang="en-US" sz="1050" b="0" i="0" u="none" strike="noStrike" kern="1200" cap="none" spc="0" normalizeH="0" baseline="0" noProof="0" dirty="0">
                <a:ln>
                  <a:noFill/>
                </a:ln>
                <a:solidFill>
                  <a:srgbClr val="000000"/>
                </a:solidFill>
                <a:effectLst/>
                <a:uLnTx/>
                <a:uFillTx/>
                <a:latin typeface="IBM Plex Sans"/>
                <a:cs typeface="Arial" charset="0"/>
              </a:endParaRPr>
            </a:p>
          </p:txBody>
        </p:sp>
        <p:sp>
          <p:nvSpPr>
            <p:cNvPr id="36" name="Rectangle 35">
              <a:extLst>
                <a:ext uri="{FF2B5EF4-FFF2-40B4-BE49-F238E27FC236}">
                  <a16:creationId xmlns:a16="http://schemas.microsoft.com/office/drawing/2014/main" id="{FF516ED9-9F52-45AD-B9A1-503898283945}"/>
                </a:ext>
              </a:extLst>
            </p:cNvPr>
            <p:cNvSpPr/>
            <p:nvPr/>
          </p:nvSpPr>
          <p:spPr>
            <a:xfrm>
              <a:off x="2329733" y="824448"/>
              <a:ext cx="2055651" cy="834170"/>
            </a:xfrm>
            <a:prstGeom prst="rect">
              <a:avLst/>
            </a:prstGeom>
            <a:solidFill>
              <a:srgbClr val="009C98"/>
            </a:solidFill>
          </p:spPr>
          <p:txBody>
            <a:bodyPr wrap="square" lIns="0" tIns="0" rIns="0" bIns="0" rtlCol="0" anchor="ctr">
              <a:noAutofit/>
            </a:bodyPr>
            <a:lstStyle/>
            <a:p>
              <a:pPr marL="0" marR="0" lvl="0" indent="0" algn="ctr" defTabSz="685949" rtl="0" eaLnBrk="1" fontAlgn="auto" latinLnBrk="0" hangingPunct="1">
                <a:lnSpc>
                  <a:spcPct val="100000"/>
                </a:lnSpc>
                <a:spcBef>
                  <a:spcPts val="0"/>
                </a:spcBef>
                <a:spcAft>
                  <a:spcPts val="0"/>
                </a:spcAft>
                <a:buClrTx/>
                <a:buSzTx/>
                <a:buFontTx/>
                <a:buNone/>
                <a:tabLst/>
                <a:defRPr/>
              </a:pPr>
              <a:endParaRPr kumimoji="0" lang="en-US" sz="1188" b="0" i="0" u="none" strike="noStrike" kern="1200" cap="none" spc="0" normalizeH="0" baseline="0" noProof="0" dirty="0">
                <a:ln>
                  <a:noFill/>
                </a:ln>
                <a:solidFill>
                  <a:srgbClr val="FFFFFF"/>
                </a:solidFill>
                <a:effectLst/>
                <a:uLnTx/>
                <a:uFillTx/>
                <a:latin typeface="Arial"/>
                <a:ea typeface="+mn-ea"/>
                <a:cs typeface="Arial"/>
              </a:endParaRPr>
            </a:p>
          </p:txBody>
        </p:sp>
        <p:sp>
          <p:nvSpPr>
            <p:cNvPr id="37" name="Rectangle 36">
              <a:extLst>
                <a:ext uri="{FF2B5EF4-FFF2-40B4-BE49-F238E27FC236}">
                  <a16:creationId xmlns:a16="http://schemas.microsoft.com/office/drawing/2014/main" id="{2BB13F43-8C1E-42EA-BBAC-8B6ABE161EE9}"/>
                </a:ext>
              </a:extLst>
            </p:cNvPr>
            <p:cNvSpPr/>
            <p:nvPr/>
          </p:nvSpPr>
          <p:spPr>
            <a:xfrm>
              <a:off x="4426990" y="824448"/>
              <a:ext cx="2056702" cy="834170"/>
            </a:xfrm>
            <a:prstGeom prst="rect">
              <a:avLst/>
            </a:prstGeom>
            <a:solidFill>
              <a:srgbClr val="0062FF"/>
            </a:solidFill>
          </p:spPr>
          <p:txBody>
            <a:bodyPr wrap="square" lIns="0" tIns="0" rIns="0" bIns="0" rtlCol="0" anchor="ctr">
              <a:noAutofit/>
            </a:bodyPr>
            <a:lstStyle/>
            <a:p>
              <a:pPr marL="0" marR="0" lvl="0" indent="0" algn="ctr" defTabSz="685949" rtl="0" eaLnBrk="1" fontAlgn="auto" latinLnBrk="0" hangingPunct="1">
                <a:lnSpc>
                  <a:spcPct val="100000"/>
                </a:lnSpc>
                <a:spcBef>
                  <a:spcPts val="0"/>
                </a:spcBef>
                <a:spcAft>
                  <a:spcPts val="0"/>
                </a:spcAft>
                <a:buClrTx/>
                <a:buSzTx/>
                <a:buFontTx/>
                <a:buNone/>
                <a:tabLst/>
                <a:defRPr/>
              </a:pPr>
              <a:endParaRPr kumimoji="0" lang="en-US" sz="1188" b="0" i="0" u="none" strike="noStrike" kern="0" cap="none" spc="0" normalizeH="0" baseline="0" noProof="0" dirty="0">
                <a:ln>
                  <a:noFill/>
                </a:ln>
                <a:solidFill>
                  <a:srgbClr val="FFFFFF"/>
                </a:solidFill>
                <a:effectLst/>
                <a:uLnTx/>
                <a:uFillTx/>
                <a:latin typeface="Arial"/>
                <a:ea typeface="+mn-ea"/>
                <a:cs typeface="Arial"/>
              </a:endParaRPr>
            </a:p>
          </p:txBody>
        </p:sp>
      </p:grpSp>
      <p:sp>
        <p:nvSpPr>
          <p:cNvPr id="2" name="Title 1">
            <a:extLst>
              <a:ext uri="{FF2B5EF4-FFF2-40B4-BE49-F238E27FC236}">
                <a16:creationId xmlns:a16="http://schemas.microsoft.com/office/drawing/2014/main" id="{92C37EF0-18C3-9144-8B4A-E9C151BE10A3}"/>
              </a:ext>
            </a:extLst>
          </p:cNvPr>
          <p:cNvSpPr>
            <a:spLocks noGrp="1"/>
          </p:cNvSpPr>
          <p:nvPr>
            <p:ph type="title"/>
          </p:nvPr>
        </p:nvSpPr>
        <p:spPr>
          <a:xfrm>
            <a:off x="232616" y="203361"/>
            <a:ext cx="8911384" cy="322236"/>
          </a:xfrm>
        </p:spPr>
        <p:txBody>
          <a:bodyPr/>
          <a:lstStyle/>
          <a:p>
            <a:r>
              <a:rPr lang="en-US" dirty="0"/>
              <a:t>IBM Cloud: T</a:t>
            </a:r>
            <a:r>
              <a:rPr lang="en-US" sz="2400" dirty="0"/>
              <a:t>he most open and secure public cloud for business</a:t>
            </a:r>
            <a:endParaRPr lang="en-US" dirty="0"/>
          </a:p>
        </p:txBody>
      </p:sp>
      <p:grpSp>
        <p:nvGrpSpPr>
          <p:cNvPr id="5" name="Group 4">
            <a:extLst>
              <a:ext uri="{FF2B5EF4-FFF2-40B4-BE49-F238E27FC236}">
                <a16:creationId xmlns:a16="http://schemas.microsoft.com/office/drawing/2014/main" id="{23E87F1A-94D5-415D-9BB2-A8474C3FCAD7}"/>
              </a:ext>
            </a:extLst>
          </p:cNvPr>
          <p:cNvGrpSpPr/>
          <p:nvPr/>
        </p:nvGrpSpPr>
        <p:grpSpPr>
          <a:xfrm>
            <a:off x="224337" y="4015952"/>
            <a:ext cx="6490371" cy="699702"/>
            <a:chOff x="250277" y="3925162"/>
            <a:chExt cx="6490371" cy="699702"/>
          </a:xfrm>
        </p:grpSpPr>
        <p:sp>
          <p:nvSpPr>
            <p:cNvPr id="51" name="Rectangle 50">
              <a:extLst>
                <a:ext uri="{FF2B5EF4-FFF2-40B4-BE49-F238E27FC236}">
                  <a16:creationId xmlns:a16="http://schemas.microsoft.com/office/drawing/2014/main" id="{C84095F5-AF30-9A47-8866-5463787B5727}"/>
                </a:ext>
              </a:extLst>
            </p:cNvPr>
            <p:cNvSpPr/>
            <p:nvPr/>
          </p:nvSpPr>
          <p:spPr bwMode="auto">
            <a:xfrm>
              <a:off x="250277" y="3925162"/>
              <a:ext cx="6252847" cy="699702"/>
            </a:xfrm>
            <a:prstGeom prst="rect">
              <a:avLst/>
            </a:prstGeom>
            <a:noFill/>
            <a:ln w="9525">
              <a:solidFill>
                <a:srgbClr val="009C98"/>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t" anchorCtr="0" compatLnSpc="1">
              <a:prstTxWarp prst="textNoShape">
                <a:avLst/>
              </a:prstTxWarp>
            </a:bodyPr>
            <a:lstStyle/>
            <a:p>
              <a:pPr marL="0" marR="0" lvl="0" indent="0" algn="l" defTabSz="514487"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pic>
          <p:nvPicPr>
            <p:cNvPr id="52" name="Picture 51">
              <a:extLst>
                <a:ext uri="{FF2B5EF4-FFF2-40B4-BE49-F238E27FC236}">
                  <a16:creationId xmlns:a16="http://schemas.microsoft.com/office/drawing/2014/main" id="{F75B1CF4-F2A4-CC49-9F6A-3B7109C2859F}"/>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3217936" y="3999259"/>
              <a:ext cx="770523" cy="616571"/>
            </a:xfrm>
            <a:prstGeom prst="rect">
              <a:avLst/>
            </a:prstGeom>
          </p:spPr>
        </p:pic>
        <p:sp>
          <p:nvSpPr>
            <p:cNvPr id="53" name="TextBox 52">
              <a:extLst>
                <a:ext uri="{FF2B5EF4-FFF2-40B4-BE49-F238E27FC236}">
                  <a16:creationId xmlns:a16="http://schemas.microsoft.com/office/drawing/2014/main" id="{5D238E29-FDE4-574C-94B9-C08FB0D2AF9D}"/>
                </a:ext>
              </a:extLst>
            </p:cNvPr>
            <p:cNvSpPr txBox="1"/>
            <p:nvPr/>
          </p:nvSpPr>
          <p:spPr>
            <a:xfrm>
              <a:off x="4037171" y="4315895"/>
              <a:ext cx="963913" cy="300082"/>
            </a:xfrm>
            <a:prstGeom prst="rect">
              <a:avLst/>
            </a:prstGeom>
            <a:noFill/>
          </p:spPr>
          <p:txBody>
            <a:bodyPr wrap="square" lIns="3429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Customer Choice </a:t>
              </a:r>
              <a:br>
                <a:rPr kumimoji="0" lang="en-US" sz="675"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br>
              <a:r>
                <a:rPr kumimoji="0" lang="en-US" sz="675"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Award for Cloud IaaS</a:t>
              </a:r>
              <a:endParaRPr kumimoji="0" lang="en-US" sz="675"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endParaRPr>
            </a:p>
          </p:txBody>
        </p:sp>
        <p:pic>
          <p:nvPicPr>
            <p:cNvPr id="54" name="Picture 53">
              <a:extLst>
                <a:ext uri="{FF2B5EF4-FFF2-40B4-BE49-F238E27FC236}">
                  <a16:creationId xmlns:a16="http://schemas.microsoft.com/office/drawing/2014/main" id="{246D747F-B52D-ED47-BA38-DECD85D391E0}"/>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961731" y="4008274"/>
              <a:ext cx="772695" cy="591904"/>
            </a:xfrm>
            <a:prstGeom prst="rect">
              <a:avLst/>
            </a:prstGeom>
          </p:spPr>
        </p:pic>
        <p:sp>
          <p:nvSpPr>
            <p:cNvPr id="55" name="TextBox 54">
              <a:extLst>
                <a:ext uri="{FF2B5EF4-FFF2-40B4-BE49-F238E27FC236}">
                  <a16:creationId xmlns:a16="http://schemas.microsoft.com/office/drawing/2014/main" id="{DED2874A-5B31-3744-9665-FC5DF162A625}"/>
                </a:ext>
              </a:extLst>
            </p:cNvPr>
            <p:cNvSpPr txBox="1"/>
            <p:nvPr/>
          </p:nvSpPr>
          <p:spPr>
            <a:xfrm>
              <a:off x="5650604" y="4315895"/>
              <a:ext cx="1090044" cy="300082"/>
            </a:xfrm>
            <a:prstGeom prst="rect">
              <a:avLst/>
            </a:prstGeom>
            <a:noFill/>
          </p:spPr>
          <p:txBody>
            <a:bodyPr wrap="square" lIns="3429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Stratus Award</a:t>
              </a:r>
              <a:br>
                <a:rPr kumimoji="0" lang="en-US" sz="675"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br>
              <a:r>
                <a:rPr kumimoji="0" lang="en-US" sz="675"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for User Experience</a:t>
              </a:r>
              <a:endParaRPr kumimoji="0" lang="en-US" sz="675"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endParaRPr>
            </a:p>
          </p:txBody>
        </p:sp>
        <p:pic>
          <p:nvPicPr>
            <p:cNvPr id="56" name="Picture 55" descr="A picture containing drawing&#10;&#10;Description automatically generated">
              <a:extLst>
                <a:ext uri="{FF2B5EF4-FFF2-40B4-BE49-F238E27FC236}">
                  <a16:creationId xmlns:a16="http://schemas.microsoft.com/office/drawing/2014/main" id="{C46AE617-4C1E-B84B-BF8C-64C405BDA2F4}"/>
                </a:ext>
              </a:extLst>
            </p:cNvPr>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1877980" y="4001769"/>
              <a:ext cx="277847" cy="577628"/>
            </a:xfrm>
            <a:prstGeom prst="rect">
              <a:avLst/>
            </a:prstGeom>
          </p:spPr>
        </p:pic>
        <p:grpSp>
          <p:nvGrpSpPr>
            <p:cNvPr id="57" name="Group 56">
              <a:extLst>
                <a:ext uri="{FF2B5EF4-FFF2-40B4-BE49-F238E27FC236}">
                  <a16:creationId xmlns:a16="http://schemas.microsoft.com/office/drawing/2014/main" id="{EC19470F-0160-0941-8950-9EB536256171}"/>
                </a:ext>
              </a:extLst>
            </p:cNvPr>
            <p:cNvGrpSpPr/>
            <p:nvPr/>
          </p:nvGrpSpPr>
          <p:grpSpPr>
            <a:xfrm>
              <a:off x="464284" y="4049564"/>
              <a:ext cx="479736" cy="529833"/>
              <a:chOff x="304800" y="5029200"/>
              <a:chExt cx="3313697" cy="1981200"/>
            </a:xfrm>
          </p:grpSpPr>
          <p:pic>
            <p:nvPicPr>
              <p:cNvPr id="58" name="Picture 57">
                <a:extLst>
                  <a:ext uri="{FF2B5EF4-FFF2-40B4-BE49-F238E27FC236}">
                    <a16:creationId xmlns:a16="http://schemas.microsoft.com/office/drawing/2014/main" id="{57B5F510-561A-9D49-8407-7C54FD2098BB}"/>
                  </a:ext>
                </a:extLst>
              </p:cNvPr>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304800" y="5029200"/>
                <a:ext cx="2539999" cy="1219200"/>
              </a:xfrm>
              <a:prstGeom prst="rect">
                <a:avLst/>
              </a:prstGeom>
            </p:spPr>
          </p:pic>
          <p:pic>
            <p:nvPicPr>
              <p:cNvPr id="59" name="Picture 2" descr="Image result for good design award australia">
                <a:extLst>
                  <a:ext uri="{FF2B5EF4-FFF2-40B4-BE49-F238E27FC236}">
                    <a16:creationId xmlns:a16="http://schemas.microsoft.com/office/drawing/2014/main" id="{B2EA30C3-1744-414F-A40D-4CD4CF6B4BBF}"/>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1295400" y="5943600"/>
                <a:ext cx="2323097" cy="1066800"/>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60" name="TextBox 59">
              <a:extLst>
                <a:ext uri="{FF2B5EF4-FFF2-40B4-BE49-F238E27FC236}">
                  <a16:creationId xmlns:a16="http://schemas.microsoft.com/office/drawing/2014/main" id="{21B8484B-89C4-244E-BF90-65F5FE041417}"/>
                </a:ext>
              </a:extLst>
            </p:cNvPr>
            <p:cNvSpPr txBox="1"/>
            <p:nvPr/>
          </p:nvSpPr>
          <p:spPr>
            <a:xfrm>
              <a:off x="982472" y="4315895"/>
              <a:ext cx="697438" cy="300082"/>
            </a:xfrm>
            <a:prstGeom prst="rect">
              <a:avLst/>
            </a:prstGeom>
            <a:noFill/>
          </p:spPr>
          <p:txBody>
            <a:bodyPr wrap="square" lIns="3429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Good Design </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Award for VPC</a:t>
              </a:r>
              <a:endParaRPr kumimoji="0" lang="en-US" sz="675"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endParaRPr>
            </a:p>
          </p:txBody>
        </p:sp>
        <p:sp>
          <p:nvSpPr>
            <p:cNvPr id="61" name="TextBox 60">
              <a:extLst>
                <a:ext uri="{FF2B5EF4-FFF2-40B4-BE49-F238E27FC236}">
                  <a16:creationId xmlns:a16="http://schemas.microsoft.com/office/drawing/2014/main" id="{4285C88A-D5CB-DB42-9A77-A815CFF2372E}"/>
                </a:ext>
              </a:extLst>
            </p:cNvPr>
            <p:cNvSpPr txBox="1"/>
            <p:nvPr/>
          </p:nvSpPr>
          <p:spPr>
            <a:xfrm>
              <a:off x="2173521" y="4315895"/>
              <a:ext cx="1267538" cy="300082"/>
            </a:xfrm>
            <a:prstGeom prst="rect">
              <a:avLst/>
            </a:prstGeom>
            <a:noFill/>
          </p:spPr>
          <p:txBody>
            <a:bodyPr wrap="square" lIns="3429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Good Design </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75"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Award for API Connect</a:t>
              </a:r>
              <a:endParaRPr kumimoji="0" lang="en-US" sz="675" b="0" i="0" u="none" strike="noStrike" kern="1200" cap="none" spc="0" normalizeH="0" baseline="0" noProof="0" dirty="0">
                <a:ln>
                  <a:noFill/>
                </a:ln>
                <a:solidFill>
                  <a:srgbClr val="FFFFFF"/>
                </a:solidFill>
                <a:effectLst/>
                <a:uLnTx/>
                <a:uFillTx/>
                <a:latin typeface="IBM Plex Sans" charset="0"/>
                <a:ea typeface="IBM Plex Sans" charset="0"/>
                <a:cs typeface="IBM Plex Sans" charset="0"/>
              </a:endParaRPr>
            </a:p>
          </p:txBody>
        </p:sp>
      </p:grpSp>
      <p:sp>
        <p:nvSpPr>
          <p:cNvPr id="62" name="Text Placeholder 2">
            <a:extLst>
              <a:ext uri="{FF2B5EF4-FFF2-40B4-BE49-F238E27FC236}">
                <a16:creationId xmlns:a16="http://schemas.microsoft.com/office/drawing/2014/main" id="{F110E30F-1FBC-A648-AA49-6F66A8F3EE72}"/>
              </a:ext>
            </a:extLst>
          </p:cNvPr>
          <p:cNvSpPr txBox="1">
            <a:spLocks/>
          </p:cNvSpPr>
          <p:nvPr/>
        </p:nvSpPr>
        <p:spPr>
          <a:xfrm>
            <a:off x="226901" y="3610749"/>
            <a:ext cx="6255093" cy="367186"/>
          </a:xfrm>
          <a:prstGeom prst="rect">
            <a:avLst/>
          </a:prstGeom>
          <a:gradFill flip="none" rotWithShape="1">
            <a:gsLst>
              <a:gs pos="72000">
                <a:srgbClr val="0070C0"/>
              </a:gs>
              <a:gs pos="41000">
                <a:srgbClr val="20D5D2"/>
              </a:gs>
            </a:gsLst>
            <a:path path="circle">
              <a:fillToRect l="100000" t="100000"/>
            </a:path>
            <a:tileRect r="-100000" b="-100000"/>
          </a:gradFill>
          <a:ln>
            <a:noFill/>
          </a:ln>
        </p:spPr>
        <p:txBody>
          <a:bodyPr vert="horz" wrap="square" lIns="0" tIns="0" rIns="0" bIns="0" rtlCol="0" anchor="ctr">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marL="0" marR="0" lvl="0" indent="0" algn="ctr" defTabSz="979602" rtl="0" eaLnBrk="1" fontAlgn="base" latinLnBrk="0" hangingPunct="1">
              <a:lnSpc>
                <a:spcPct val="100000"/>
              </a:lnSpc>
              <a:spcBef>
                <a:spcPts val="1125"/>
              </a:spcBef>
              <a:spcAft>
                <a:spcPct val="0"/>
              </a:spcAft>
              <a:buClr>
                <a:srgbClr val="6D6E70"/>
              </a:buClr>
              <a:buSzPct val="100000"/>
              <a:buFont typeface="Wingdings" pitchFamily="2" charset="2"/>
              <a:buNone/>
              <a:tabLst/>
              <a:defRPr/>
            </a:pPr>
            <a:r>
              <a:rPr kumimoji="0" lang="en-US" sz="1400" b="1" i="0" u="none" strike="noStrike" kern="1200" cap="none" spc="0" normalizeH="0" baseline="0" noProof="0" dirty="0">
                <a:ln>
                  <a:noFill/>
                </a:ln>
                <a:solidFill>
                  <a:srgbClr val="FFFFFF"/>
                </a:solidFill>
                <a:effectLst/>
                <a:uLnTx/>
                <a:uFillTx/>
                <a:latin typeface="IBM Plex Sans" panose="020B0503050203000203" pitchFamily="34" charset="0"/>
              </a:rPr>
              <a:t>World's First Financial Services-Ready Public Cloud With Bank of America</a:t>
            </a:r>
            <a:endParaRPr kumimoji="0" lang="en-US" sz="800" b="1" i="0" u="none" strike="noStrike" kern="0" cap="none" spc="0" normalizeH="0" baseline="0" noProof="0" dirty="0">
              <a:ln>
                <a:noFill/>
              </a:ln>
              <a:solidFill>
                <a:srgbClr val="FFFFFF"/>
              </a:solidFill>
              <a:effectLst/>
              <a:uLnTx/>
              <a:uFillTx/>
              <a:latin typeface="IBM Plex Sans" panose="020B0503050203000203" pitchFamily="34" charset="0"/>
            </a:endParaRPr>
          </a:p>
        </p:txBody>
      </p:sp>
      <p:sp>
        <p:nvSpPr>
          <p:cNvPr id="63" name="Rectangle 62">
            <a:extLst>
              <a:ext uri="{FF2B5EF4-FFF2-40B4-BE49-F238E27FC236}">
                <a16:creationId xmlns:a16="http://schemas.microsoft.com/office/drawing/2014/main" id="{5D326672-7039-0A4F-873A-46246338EDF3}"/>
              </a:ext>
            </a:extLst>
          </p:cNvPr>
          <p:cNvSpPr/>
          <p:nvPr/>
        </p:nvSpPr>
        <p:spPr bwMode="auto">
          <a:xfrm>
            <a:off x="6569616" y="789946"/>
            <a:ext cx="2349888" cy="3925708"/>
          </a:xfrm>
          <a:prstGeom prst="rect">
            <a:avLst/>
          </a:prstGeom>
          <a:gradFill flip="none" rotWithShape="1">
            <a:gsLst>
              <a:gs pos="0">
                <a:srgbClr val="282828"/>
              </a:gs>
              <a:gs pos="99000">
                <a:srgbClr val="171717"/>
              </a:gs>
            </a:gsLst>
            <a:lin ang="5400000" scaled="1"/>
            <a:tileRect/>
          </a:gradFill>
          <a:ln w="9525">
            <a:solidFill>
              <a:schemeClr val="accent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27000" tIns="27000" rIns="27000" bIns="27000" numCol="1" rtlCol="0" anchor="ctr" anchorCtr="0" compatLnSpc="1">
            <a:prstTxWarp prst="textNoShape">
              <a:avLst/>
            </a:prstTxWarp>
          </a:bodyPr>
          <a:lstStyle/>
          <a:p>
            <a:pPr marL="0" marR="0" lvl="0" indent="0" algn="ctr" defTabSz="51447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3F3F3"/>
                </a:solidFill>
                <a:effectLst/>
                <a:uLnTx/>
                <a:uFillTx/>
                <a:latin typeface="IBM Plex Sans" charset="0"/>
                <a:ea typeface="IBM Plex Sans" charset="0"/>
                <a:cs typeface="IBM Plex Sans" charset="0"/>
              </a:rPr>
              <a:t>Highest level of Encryption</a:t>
            </a:r>
          </a:p>
          <a:p>
            <a:pPr marL="0" marR="0" lvl="0" indent="0" algn="ctr" defTabSz="51447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3F3F3"/>
                </a:solidFill>
                <a:effectLst/>
                <a:uLnTx/>
                <a:uFillTx/>
                <a:latin typeface="IBM Plex Sans" charset="0"/>
                <a:ea typeface="IBM Plex Sans" charset="0"/>
                <a:cs typeface="IBM Plex Sans" charset="0"/>
              </a:rPr>
              <a:t>FIPS 140-2  Level 4 </a:t>
            </a:r>
          </a:p>
          <a:p>
            <a:pPr marL="0" marR="0" lvl="0" indent="0" algn="ctr" defTabSz="51447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F3F3F3"/>
              </a:solidFill>
              <a:effectLst/>
              <a:uLnTx/>
              <a:uFillTx/>
              <a:latin typeface="IBM Plex Sans" charset="0"/>
              <a:ea typeface="IBM Plex Sans" charset="0"/>
              <a:cs typeface="IBM Plex Sans" charset="0"/>
            </a:endParaRPr>
          </a:p>
          <a:p>
            <a:pPr marL="0" marR="0" lvl="0" indent="0" algn="ctr" defTabSz="51447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3F3F3"/>
                </a:solidFill>
                <a:effectLst/>
                <a:uLnTx/>
                <a:uFillTx/>
                <a:latin typeface="IBM Plex Sans" charset="0"/>
                <a:ea typeface="IBM Plex Sans" charset="0"/>
                <a:cs typeface="IBM Plex Sans" charset="0"/>
              </a:rPr>
              <a:t>Isolation for Cloud Native</a:t>
            </a:r>
          </a:p>
          <a:p>
            <a:pPr marL="0" marR="0" lvl="0" indent="0" algn="ctr" defTabSz="51447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3F3F3"/>
                </a:solidFill>
                <a:effectLst/>
                <a:uLnTx/>
                <a:uFillTx/>
                <a:latin typeface="IBM Plex Sans" charset="0"/>
                <a:ea typeface="IBM Plex Sans" charset="0"/>
                <a:cs typeface="IBM Plex Sans" charset="0"/>
              </a:rPr>
              <a:t>ROKS &amp; Containers on BareMetal</a:t>
            </a:r>
          </a:p>
          <a:p>
            <a:pPr marL="0" marR="0" lvl="0" indent="0" algn="ctr" defTabSz="514475" rtl="0" eaLnBrk="1" fontAlgn="auto" latinLnBrk="0" hangingPunct="1">
              <a:lnSpc>
                <a:spcPct val="100000"/>
              </a:lnSpc>
              <a:spcBef>
                <a:spcPts val="0"/>
              </a:spcBef>
              <a:spcAft>
                <a:spcPts val="0"/>
              </a:spcAft>
              <a:buClrTx/>
              <a:buSzTx/>
              <a:buFontTx/>
              <a:buNone/>
              <a:tabLst/>
              <a:defRPr/>
            </a:pPr>
            <a:endParaRPr kumimoji="0" lang="en-US" sz="1100" b="1" i="0" u="none" strike="noStrike" kern="1200" cap="none" spc="0" normalizeH="0" baseline="0" noProof="0" dirty="0">
              <a:ln>
                <a:noFill/>
              </a:ln>
              <a:solidFill>
                <a:srgbClr val="F3F3F3"/>
              </a:solidFill>
              <a:effectLst/>
              <a:uLnTx/>
              <a:uFillTx/>
              <a:latin typeface="IBM Plex Sans" charset="0"/>
              <a:ea typeface="IBM Plex Sans" charset="0"/>
              <a:cs typeface="IBM Plex Sans" charset="0"/>
            </a:endParaRPr>
          </a:p>
          <a:p>
            <a:pPr marL="0" marR="0" lvl="0" indent="0" algn="ctr" defTabSz="51447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3F3F3"/>
                </a:solidFill>
                <a:effectLst/>
                <a:uLnTx/>
                <a:uFillTx/>
                <a:latin typeface="IBM Plex Sans" charset="0"/>
                <a:ea typeface="IBM Plex Sans" charset="0"/>
                <a:cs typeface="IBM Plex Sans" charset="0"/>
              </a:rPr>
              <a:t>Enhanced Availability SLAs </a:t>
            </a:r>
          </a:p>
          <a:p>
            <a:pPr marL="0" marR="0" lvl="0" indent="0" algn="ctr" defTabSz="51447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3F3F3"/>
                </a:solidFill>
                <a:effectLst/>
                <a:uLnTx/>
                <a:uFillTx/>
                <a:latin typeface="IBM Plex Sans" charset="0"/>
                <a:ea typeface="IBM Plex Sans" charset="0"/>
                <a:cs typeface="IBM Plex Sans" charset="0"/>
              </a:rPr>
              <a:t>HA:  99.99%, Non-HA:  99.9%</a:t>
            </a:r>
          </a:p>
          <a:p>
            <a:pPr marL="0" marR="0" lvl="0" indent="0" algn="ctr" defTabSz="51447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F3F3F3"/>
              </a:solidFill>
              <a:effectLst/>
              <a:uLnTx/>
              <a:uFillTx/>
              <a:latin typeface="IBM Plex Sans" charset="0"/>
              <a:ea typeface="IBM Plex Sans" charset="0"/>
              <a:cs typeface="IBM Plex Sans" charset="0"/>
            </a:endParaRPr>
          </a:p>
          <a:p>
            <a:pPr marL="0" marR="0" lvl="0" indent="0" algn="ctr" defTabSz="51447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3F3F3"/>
                </a:solidFill>
                <a:effectLst/>
                <a:uLnTx/>
                <a:uFillTx/>
                <a:latin typeface="IBM Plex Sans" charset="0"/>
                <a:ea typeface="IBM Plex Sans" charset="0"/>
                <a:cs typeface="IBM Plex Sans" charset="0"/>
              </a:rPr>
              <a:t>Higher SLA payouts vs Market</a:t>
            </a:r>
          </a:p>
          <a:p>
            <a:pPr marL="0" marR="0" lvl="0" indent="0" algn="ctr" defTabSz="51447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3F3F3"/>
                </a:solidFill>
                <a:effectLst/>
                <a:uLnTx/>
                <a:uFillTx/>
                <a:latin typeface="IBM Plex Sans" charset="0"/>
                <a:ea typeface="IBM Plex Sans" charset="0"/>
                <a:cs typeface="IBM Plex Sans" charset="0"/>
              </a:rPr>
              <a:t>25% of monthly @60 min</a:t>
            </a:r>
          </a:p>
          <a:p>
            <a:pPr marL="0" marR="0" lvl="0" indent="0" algn="ctr" defTabSz="51447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F3F3F3"/>
              </a:solidFill>
              <a:effectLst/>
              <a:uLnTx/>
              <a:uFillTx/>
              <a:latin typeface="IBM Plex Sans" charset="0"/>
              <a:ea typeface="IBM Plex Sans" charset="0"/>
              <a:cs typeface="IBM Plex Sans" charset="0"/>
            </a:endParaRPr>
          </a:p>
          <a:p>
            <a:pPr marL="0" marR="0" lvl="0" indent="0" algn="ctr" defTabSz="51447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3F3F3"/>
                </a:solidFill>
                <a:effectLst/>
                <a:uLnTx/>
                <a:uFillTx/>
                <a:latin typeface="IBM Plex Sans" charset="0"/>
                <a:ea typeface="IBM Plex Sans" charset="0"/>
                <a:cs typeface="IBM Plex Sans" charset="0"/>
              </a:rPr>
              <a:t>No Cost Bandwidth b/w Regions</a:t>
            </a:r>
          </a:p>
          <a:p>
            <a:pPr marL="0" marR="0" lvl="0" indent="0" algn="ctr" defTabSz="51447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3F3F3"/>
                </a:solidFill>
                <a:effectLst/>
                <a:uLnTx/>
                <a:uFillTx/>
                <a:latin typeface="IBM Plex Sans" charset="0"/>
                <a:ea typeface="IBM Plex Sans" charset="0"/>
                <a:cs typeface="IBM Plex Sans" charset="0"/>
              </a:rPr>
              <a:t>Significantly lower TCO</a:t>
            </a:r>
          </a:p>
          <a:p>
            <a:pPr marL="0" marR="0" lvl="0" indent="0" algn="ctr" defTabSz="51447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F3F3F3"/>
              </a:solidFill>
              <a:effectLst/>
              <a:uLnTx/>
              <a:uFillTx/>
              <a:latin typeface="IBM Plex Sans" charset="0"/>
              <a:ea typeface="IBM Plex Sans" charset="0"/>
              <a:cs typeface="IBM Plex Sans" charset="0"/>
            </a:endParaRPr>
          </a:p>
          <a:p>
            <a:pPr marL="0" marR="0" lvl="0" indent="0" algn="ctr" defTabSz="51447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3F3F3"/>
                </a:solidFill>
                <a:effectLst/>
                <a:uLnTx/>
                <a:uFillTx/>
                <a:latin typeface="IBM Plex Sans" charset="0"/>
                <a:ea typeface="IBM Plex Sans" charset="0"/>
                <a:cs typeface="IBM Plex Sans" charset="0"/>
              </a:rPr>
              <a:t>Audit Transparency to Bare metal</a:t>
            </a:r>
          </a:p>
          <a:p>
            <a:pPr marL="0" marR="0" lvl="0" indent="0" algn="ctr" defTabSz="51447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3F3F3"/>
                </a:solidFill>
                <a:effectLst/>
                <a:uLnTx/>
                <a:uFillTx/>
                <a:latin typeface="IBM Plex Sans" charset="0"/>
                <a:ea typeface="IBM Plex Sans" charset="0"/>
                <a:cs typeface="IBM Plex Sans" charset="0"/>
              </a:rPr>
              <a:t>Traceable Serial number compliance</a:t>
            </a:r>
          </a:p>
          <a:p>
            <a:pPr marL="0" marR="0" lvl="0" indent="0" algn="ctr" defTabSz="514475" rtl="0" eaLnBrk="1" fontAlgn="auto" latinLnBrk="0" hangingPunct="1">
              <a:lnSpc>
                <a:spcPct val="100000"/>
              </a:lnSpc>
              <a:spcBef>
                <a:spcPts val="0"/>
              </a:spcBef>
              <a:spcAft>
                <a:spcPts val="0"/>
              </a:spcAft>
              <a:buClrTx/>
              <a:buSzTx/>
              <a:buFontTx/>
              <a:buNone/>
              <a:tabLst/>
              <a:defRPr/>
            </a:pPr>
            <a:endParaRPr kumimoji="0" lang="en-US" sz="1100" b="0" i="0" u="none" strike="noStrike" kern="1200" cap="none" spc="0" normalizeH="0" baseline="0" noProof="0" dirty="0">
              <a:ln>
                <a:noFill/>
              </a:ln>
              <a:solidFill>
                <a:srgbClr val="F3F3F3"/>
              </a:solidFill>
              <a:effectLst/>
              <a:uLnTx/>
              <a:uFillTx/>
              <a:latin typeface="IBM Plex Sans" charset="0"/>
              <a:ea typeface="IBM Plex Sans" charset="0"/>
              <a:cs typeface="IBM Plex Sans" charset="0"/>
            </a:endParaRPr>
          </a:p>
          <a:p>
            <a:pPr marL="0" marR="0" lvl="0" indent="0" algn="ctr" defTabSz="514475"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dirty="0">
                <a:ln>
                  <a:noFill/>
                </a:ln>
                <a:solidFill>
                  <a:srgbClr val="F3F3F3"/>
                </a:solidFill>
                <a:effectLst/>
                <a:uLnTx/>
                <a:uFillTx/>
                <a:latin typeface="IBM Plex Sans" charset="0"/>
                <a:ea typeface="IBM Plex Sans" charset="0"/>
                <a:cs typeface="IBM Plex Sans" charset="0"/>
              </a:rPr>
              <a:t>Full Control to Bare metal level</a:t>
            </a:r>
          </a:p>
          <a:p>
            <a:pPr marL="0" marR="0" lvl="0" indent="0" algn="ctr" defTabSz="514475"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F3F3F3"/>
                </a:solidFill>
                <a:effectLst/>
                <a:uLnTx/>
                <a:uFillTx/>
                <a:latin typeface="IBM Plex Sans" charset="0"/>
                <a:ea typeface="IBM Plex Sans" charset="0"/>
                <a:cs typeface="IBM Plex Sans" charset="0"/>
              </a:rPr>
              <a:t>Full admin control of compute</a:t>
            </a:r>
          </a:p>
        </p:txBody>
      </p:sp>
      <p:grpSp>
        <p:nvGrpSpPr>
          <p:cNvPr id="69" name="Group 68">
            <a:extLst>
              <a:ext uri="{FF2B5EF4-FFF2-40B4-BE49-F238E27FC236}">
                <a16:creationId xmlns:a16="http://schemas.microsoft.com/office/drawing/2014/main" id="{3A148154-BAD9-5846-8F4C-AF7DACA11F8C}"/>
              </a:ext>
            </a:extLst>
          </p:cNvPr>
          <p:cNvGrpSpPr/>
          <p:nvPr/>
        </p:nvGrpSpPr>
        <p:grpSpPr>
          <a:xfrm>
            <a:off x="213692" y="789946"/>
            <a:ext cx="6261577" cy="843048"/>
            <a:chOff x="222115" y="815570"/>
            <a:chExt cx="6261577" cy="843048"/>
          </a:xfrm>
        </p:grpSpPr>
        <p:sp>
          <p:nvSpPr>
            <p:cNvPr id="70" name="Text Placeholder 2">
              <a:extLst>
                <a:ext uri="{FF2B5EF4-FFF2-40B4-BE49-F238E27FC236}">
                  <a16:creationId xmlns:a16="http://schemas.microsoft.com/office/drawing/2014/main" id="{8654285C-EA35-C542-BA34-4CFE5E1B1DE3}"/>
                </a:ext>
              </a:extLst>
            </p:cNvPr>
            <p:cNvSpPr txBox="1">
              <a:spLocks/>
            </p:cNvSpPr>
            <p:nvPr/>
          </p:nvSpPr>
          <p:spPr>
            <a:xfrm>
              <a:off x="222115" y="815570"/>
              <a:ext cx="2057400" cy="834170"/>
            </a:xfrm>
            <a:prstGeom prst="rect">
              <a:avLst/>
            </a:prstGeom>
            <a:solidFill>
              <a:srgbClr val="0530AD"/>
            </a:solidFill>
            <a:ln>
              <a:solidFill>
                <a:srgbClr val="0530AD"/>
              </a:solidFill>
            </a:ln>
          </p:spPr>
          <p:txBody>
            <a:bodyPr lIns="0"/>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6760" rtl="0" eaLnBrk="1" fontAlgn="auto" latinLnBrk="0" hangingPunct="1">
                <a:lnSpc>
                  <a:spcPct val="100000"/>
                </a:lnSpc>
                <a:spcBef>
                  <a:spcPts val="1100"/>
                </a:spcBef>
                <a:spcAft>
                  <a:spcPts val="0"/>
                </a:spcAft>
                <a:buClrTx/>
                <a:buSzTx/>
                <a:buFont typeface="Arial"/>
                <a:buNone/>
                <a:tabLst/>
                <a:defRPr/>
              </a:pPr>
              <a:endParaRPr kumimoji="0" lang="en-US" sz="1050" b="0" i="0" u="none" strike="noStrike" kern="1200" cap="none" spc="0" normalizeH="0" baseline="0" noProof="0" dirty="0">
                <a:ln>
                  <a:noFill/>
                </a:ln>
                <a:solidFill>
                  <a:srgbClr val="000000"/>
                </a:solidFill>
                <a:effectLst/>
                <a:uLnTx/>
                <a:uFillTx/>
                <a:latin typeface="IBM Plex Sans"/>
                <a:cs typeface="Arial" charset="0"/>
              </a:endParaRPr>
            </a:p>
          </p:txBody>
        </p:sp>
        <p:sp>
          <p:nvSpPr>
            <p:cNvPr id="71" name="Rectangle 70">
              <a:extLst>
                <a:ext uri="{FF2B5EF4-FFF2-40B4-BE49-F238E27FC236}">
                  <a16:creationId xmlns:a16="http://schemas.microsoft.com/office/drawing/2014/main" id="{E3325D7F-249D-FA42-819E-4FA76742DEF0}"/>
                </a:ext>
              </a:extLst>
            </p:cNvPr>
            <p:cNvSpPr/>
            <p:nvPr/>
          </p:nvSpPr>
          <p:spPr>
            <a:xfrm>
              <a:off x="2329733" y="824448"/>
              <a:ext cx="2055651" cy="834170"/>
            </a:xfrm>
            <a:prstGeom prst="rect">
              <a:avLst/>
            </a:prstGeom>
            <a:solidFill>
              <a:srgbClr val="009C98"/>
            </a:solidFill>
          </p:spPr>
          <p:txBody>
            <a:bodyPr wrap="square" lIns="0" tIns="0" rIns="0" bIns="0" rtlCol="0" anchor="ctr">
              <a:noAutofit/>
            </a:bodyPr>
            <a:lstStyle/>
            <a:p>
              <a:pPr marL="0" marR="0" lvl="0" indent="0" algn="ctr" defTabSz="685949" rtl="0" eaLnBrk="1" fontAlgn="auto" latinLnBrk="0" hangingPunct="1">
                <a:lnSpc>
                  <a:spcPct val="100000"/>
                </a:lnSpc>
                <a:spcBef>
                  <a:spcPts val="0"/>
                </a:spcBef>
                <a:spcAft>
                  <a:spcPts val="0"/>
                </a:spcAft>
                <a:buClrTx/>
                <a:buSzTx/>
                <a:buFontTx/>
                <a:buNone/>
                <a:tabLst/>
                <a:defRPr/>
              </a:pPr>
              <a:endParaRPr kumimoji="0" lang="en-US" sz="1188" b="0" i="0" u="none" strike="noStrike" kern="1200" cap="none" spc="0" normalizeH="0" baseline="0" noProof="0" dirty="0">
                <a:ln>
                  <a:noFill/>
                </a:ln>
                <a:solidFill>
                  <a:srgbClr val="FFFFFF"/>
                </a:solidFill>
                <a:effectLst/>
                <a:uLnTx/>
                <a:uFillTx/>
                <a:latin typeface="Arial"/>
                <a:ea typeface="+mn-ea"/>
                <a:cs typeface="Arial"/>
              </a:endParaRPr>
            </a:p>
          </p:txBody>
        </p:sp>
        <p:sp>
          <p:nvSpPr>
            <p:cNvPr id="72" name="Rectangle 71">
              <a:extLst>
                <a:ext uri="{FF2B5EF4-FFF2-40B4-BE49-F238E27FC236}">
                  <a16:creationId xmlns:a16="http://schemas.microsoft.com/office/drawing/2014/main" id="{FF8562DB-DD12-584C-B10B-9F1703872E99}"/>
                </a:ext>
              </a:extLst>
            </p:cNvPr>
            <p:cNvSpPr/>
            <p:nvPr/>
          </p:nvSpPr>
          <p:spPr>
            <a:xfrm>
              <a:off x="4426990" y="824448"/>
              <a:ext cx="2056702" cy="834170"/>
            </a:xfrm>
            <a:prstGeom prst="rect">
              <a:avLst/>
            </a:prstGeom>
            <a:solidFill>
              <a:srgbClr val="0062FF"/>
            </a:solidFill>
          </p:spPr>
          <p:txBody>
            <a:bodyPr wrap="square" lIns="0" tIns="0" rIns="0" bIns="0" rtlCol="0" anchor="ctr">
              <a:noAutofit/>
            </a:bodyPr>
            <a:lstStyle/>
            <a:p>
              <a:pPr marL="0" marR="0" lvl="0" indent="0" algn="ctr" defTabSz="685949" rtl="0" eaLnBrk="1" fontAlgn="auto" latinLnBrk="0" hangingPunct="1">
                <a:lnSpc>
                  <a:spcPct val="100000"/>
                </a:lnSpc>
                <a:spcBef>
                  <a:spcPts val="0"/>
                </a:spcBef>
                <a:spcAft>
                  <a:spcPts val="0"/>
                </a:spcAft>
                <a:buClrTx/>
                <a:buSzTx/>
                <a:buFontTx/>
                <a:buNone/>
                <a:tabLst/>
                <a:defRPr/>
              </a:pPr>
              <a:endParaRPr kumimoji="0" lang="en-US" sz="1188" b="0" i="0" u="none" strike="noStrike" kern="0" cap="none" spc="0" normalizeH="0" baseline="0" noProof="0" dirty="0">
                <a:ln>
                  <a:noFill/>
                </a:ln>
                <a:solidFill>
                  <a:srgbClr val="FFFFFF"/>
                </a:solidFill>
                <a:effectLst/>
                <a:uLnTx/>
                <a:uFillTx/>
                <a:latin typeface="Arial"/>
                <a:ea typeface="+mn-ea"/>
                <a:cs typeface="Arial"/>
              </a:endParaRPr>
            </a:p>
          </p:txBody>
        </p:sp>
      </p:grpSp>
      <p:sp>
        <p:nvSpPr>
          <p:cNvPr id="73" name="Text Placeholder 3">
            <a:extLst>
              <a:ext uri="{FF2B5EF4-FFF2-40B4-BE49-F238E27FC236}">
                <a16:creationId xmlns:a16="http://schemas.microsoft.com/office/drawing/2014/main" id="{19FC0568-CAFC-FC4C-8761-5353321814BC}"/>
              </a:ext>
            </a:extLst>
          </p:cNvPr>
          <p:cNvSpPr txBox="1">
            <a:spLocks/>
          </p:cNvSpPr>
          <p:nvPr/>
        </p:nvSpPr>
        <p:spPr>
          <a:xfrm>
            <a:off x="2337160" y="1720287"/>
            <a:ext cx="2039802" cy="1771169"/>
          </a:xfrm>
          <a:prstGeom prst="rect">
            <a:avLst/>
          </a:prstGeom>
        </p:spPr>
        <p:txBody>
          <a:bodyPr vert="horz" lIns="0" tIns="91440" rIns="91440" bIns="91440" rtlCol="0" anchor="t">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marL="171450" marR="0" lvl="0" indent="-171450" algn="l" defTabSz="1306103" rtl="0" eaLnBrk="1" fontAlgn="base" latinLnBrk="0" hangingPunct="1">
              <a:lnSpc>
                <a:spcPct val="100000"/>
              </a:lnSpc>
              <a:spcBef>
                <a:spcPts val="1500"/>
              </a:spcBef>
              <a:spcAft>
                <a:spcPct val="0"/>
              </a:spcAft>
              <a:buClr>
                <a:srgbClr val="FFFFFF"/>
              </a:buClr>
              <a:buSzPct val="100000"/>
              <a:buFont typeface="Arial" panose="020B0604020202020204" pitchFamily="34" charset="0"/>
              <a:buChar char="•"/>
              <a:tabLst/>
              <a:defRPr/>
            </a:pPr>
            <a:r>
              <a:rPr kumimoji="0" lang="en-US" sz="1200" b="0" i="0" u="none" strike="noStrike" kern="0" cap="none" spc="0" normalizeH="0" baseline="0" noProof="0" dirty="0">
                <a:ln>
                  <a:noFill/>
                </a:ln>
                <a:solidFill>
                  <a:srgbClr val="F3F3F3"/>
                </a:solidFill>
                <a:effectLst/>
                <a:uLnTx/>
                <a:uFillTx/>
                <a:latin typeface="IBM Plex Sans" panose="020B0503050203000203" pitchFamily="34" charset="0"/>
              </a:rPr>
              <a:t>Highest compliance for data encryption</a:t>
            </a:r>
          </a:p>
          <a:p>
            <a:pPr marL="171450" marR="0" lvl="0" indent="-171450" algn="l" defTabSz="1306103" rtl="0" eaLnBrk="1" fontAlgn="base" latinLnBrk="0" hangingPunct="1">
              <a:lnSpc>
                <a:spcPct val="100000"/>
              </a:lnSpc>
              <a:spcBef>
                <a:spcPts val="1500"/>
              </a:spcBef>
              <a:spcAft>
                <a:spcPct val="0"/>
              </a:spcAft>
              <a:buClr>
                <a:srgbClr val="FFFFFF"/>
              </a:buClr>
              <a:buSzPct val="100000"/>
              <a:buFont typeface="Arial" panose="020B0604020202020204" pitchFamily="34" charset="0"/>
              <a:buChar char="•"/>
              <a:tabLst/>
              <a:defRPr/>
            </a:pPr>
            <a:r>
              <a:rPr kumimoji="0" lang="en-US" sz="1200" b="0" i="0" u="none" strike="noStrike" kern="0" cap="none" spc="0" normalizeH="0" baseline="0" noProof="0" dirty="0">
                <a:ln>
                  <a:noFill/>
                </a:ln>
                <a:solidFill>
                  <a:srgbClr val="F3F3F3"/>
                </a:solidFill>
                <a:effectLst/>
                <a:uLnTx/>
                <a:uFillTx/>
                <a:latin typeface="IBM Plex Sans" panose="020B0503050203000203" pitchFamily="34" charset="0"/>
              </a:rPr>
              <a:t>Configurable so that even IBM cannot see your data</a:t>
            </a:r>
          </a:p>
          <a:p>
            <a:pPr marL="182880" marR="0" lvl="0" indent="-171450" algn="l" defTabSz="1306103" rtl="0" eaLnBrk="1" fontAlgn="base" latinLnBrk="0" hangingPunct="1">
              <a:lnSpc>
                <a:spcPct val="100000"/>
              </a:lnSpc>
              <a:spcBef>
                <a:spcPts val="600"/>
              </a:spcBef>
              <a:spcAft>
                <a:spcPct val="0"/>
              </a:spcAft>
              <a:buClr>
                <a:srgbClr val="FFFFFF"/>
              </a:buClr>
              <a:buSzPct val="100000"/>
              <a:buFont typeface="Arial" panose="020B0604020202020204" pitchFamily="34" charset="0"/>
              <a:buChar char="•"/>
              <a:tabLst/>
              <a:defRPr/>
            </a:pPr>
            <a:r>
              <a:rPr kumimoji="0" lang="en-US" sz="1200" b="0" i="0" u="none" strike="noStrike" kern="0" cap="none" spc="0" normalizeH="0" baseline="0" noProof="0" dirty="0">
                <a:ln>
                  <a:noFill/>
                </a:ln>
                <a:solidFill>
                  <a:srgbClr val="F3F3F3"/>
                </a:solidFill>
                <a:effectLst/>
                <a:uLnTx/>
                <a:uFillTx/>
                <a:latin typeface="IBM Plex Sans" panose="020B0503050203000203" pitchFamily="34" charset="0"/>
              </a:rPr>
              <a:t>Edge-to-cloud threat management with IBM security integration</a:t>
            </a:r>
          </a:p>
        </p:txBody>
      </p:sp>
      <p:sp>
        <p:nvSpPr>
          <p:cNvPr id="74" name="Text Placeholder 4">
            <a:extLst>
              <a:ext uri="{FF2B5EF4-FFF2-40B4-BE49-F238E27FC236}">
                <a16:creationId xmlns:a16="http://schemas.microsoft.com/office/drawing/2014/main" id="{F80FE713-9A87-0841-A16D-4C8453F95745}"/>
              </a:ext>
            </a:extLst>
          </p:cNvPr>
          <p:cNvSpPr txBox="1">
            <a:spLocks/>
          </p:cNvSpPr>
          <p:nvPr/>
        </p:nvSpPr>
        <p:spPr>
          <a:xfrm>
            <a:off x="4442192" y="1720287"/>
            <a:ext cx="2032141" cy="1771169"/>
          </a:xfrm>
          <a:prstGeom prst="rect">
            <a:avLst/>
          </a:prstGeom>
        </p:spPr>
        <p:txBody>
          <a:bodyPr lIns="0"/>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pPr marL="182880" marR="0" lvl="0" indent="-171450" algn="l" defTabSz="1306103" rtl="0" eaLnBrk="1" fontAlgn="base" latinLnBrk="0" hangingPunct="1">
              <a:lnSpc>
                <a:spcPct val="100000"/>
              </a:lnSpc>
              <a:spcBef>
                <a:spcPts val="600"/>
              </a:spcBef>
              <a:spcAft>
                <a:spcPct val="0"/>
              </a:spcAft>
              <a:buClr>
                <a:srgbClr val="FFFFFF"/>
              </a:buClr>
              <a:buSzPct val="100000"/>
              <a:buFont typeface="Arial" panose="020B0604020202020204" pitchFamily="34" charset="0"/>
              <a:buChar char="•"/>
              <a:tabLst/>
              <a:defRPr/>
            </a:pPr>
            <a:r>
              <a:rPr kumimoji="0" lang="en-US" sz="1200" b="0" i="0" u="none" strike="noStrike" kern="1200" cap="none" spc="0" normalizeH="0" baseline="0" noProof="0" dirty="0">
                <a:ln>
                  <a:noFill/>
                </a:ln>
                <a:solidFill>
                  <a:srgbClr val="F3F3F3"/>
                </a:solidFill>
                <a:effectLst/>
                <a:uLnTx/>
                <a:uFillTx/>
                <a:latin typeface="IBM Plex Sans" panose="020B0503050203000203" pitchFamily="34" charset="0"/>
              </a:rPr>
              <a:t>#1 VMware  public cloud 2,000 clients</a:t>
            </a:r>
          </a:p>
          <a:p>
            <a:pPr marL="182880" marR="0" lvl="0" indent="-171450" algn="l" defTabSz="1306103" rtl="0" eaLnBrk="1" fontAlgn="base" latinLnBrk="0" hangingPunct="1">
              <a:lnSpc>
                <a:spcPct val="100000"/>
              </a:lnSpc>
              <a:spcBef>
                <a:spcPts val="600"/>
              </a:spcBef>
              <a:spcAft>
                <a:spcPct val="0"/>
              </a:spcAft>
              <a:buClr>
                <a:srgbClr val="FFFFFF"/>
              </a:buClr>
              <a:buSzPct val="100000"/>
              <a:buFont typeface="Arial" panose="020B0604020202020204" pitchFamily="34" charset="0"/>
              <a:buChar char="•"/>
              <a:tabLst/>
              <a:defRPr/>
            </a:pPr>
            <a:r>
              <a:rPr kumimoji="0" lang="en-US" sz="1200" b="0" i="0" u="none" strike="noStrike" kern="1200" cap="none" spc="0" normalizeH="0" baseline="0" noProof="0" dirty="0">
                <a:ln>
                  <a:noFill/>
                </a:ln>
                <a:solidFill>
                  <a:srgbClr val="F3F3F3"/>
                </a:solidFill>
                <a:effectLst/>
                <a:uLnTx/>
                <a:uFillTx/>
                <a:latin typeface="IBM Plex Sans" panose="020B0503050203000203" pitchFamily="34" charset="0"/>
              </a:rPr>
              <a:t>Cloud migration for Power AIX, IBM i, Z, SAP and mission critical</a:t>
            </a:r>
          </a:p>
          <a:p>
            <a:pPr marL="182880" marR="0" lvl="0" indent="-171450" algn="l" defTabSz="1306103" rtl="0" eaLnBrk="1" fontAlgn="base" latinLnBrk="0" hangingPunct="1">
              <a:lnSpc>
                <a:spcPct val="100000"/>
              </a:lnSpc>
              <a:spcBef>
                <a:spcPts val="600"/>
              </a:spcBef>
              <a:spcAft>
                <a:spcPct val="0"/>
              </a:spcAft>
              <a:buClr>
                <a:srgbClr val="FFFFFF"/>
              </a:buClr>
              <a:buSzPct val="100000"/>
              <a:buFont typeface="Arial" panose="020B0604020202020204" pitchFamily="34" charset="0"/>
              <a:buChar char="•"/>
              <a:tabLst/>
              <a:defRPr/>
            </a:pPr>
            <a:r>
              <a:rPr kumimoji="0" lang="en-US" sz="1200" b="0" i="0" u="none" strike="noStrike" kern="1200" cap="none" spc="0" normalizeH="0" baseline="0" noProof="0" dirty="0">
                <a:ln>
                  <a:noFill/>
                </a:ln>
                <a:solidFill>
                  <a:srgbClr val="F3F3F3"/>
                </a:solidFill>
                <a:effectLst/>
                <a:uLnTx/>
                <a:uFillTx/>
                <a:latin typeface="IBM Plex Sans" panose="020B0503050203000203" pitchFamily="34" charset="0"/>
              </a:rPr>
              <a:t>Broadest portfolio of compute instances, including Power &amp; X86</a:t>
            </a:r>
            <a:endParaRPr kumimoji="0" lang="en-US" sz="1200" b="0" i="0" u="none" strike="noStrike" kern="0" cap="none" spc="0" normalizeH="0" baseline="0" noProof="0" dirty="0">
              <a:ln>
                <a:noFill/>
              </a:ln>
              <a:solidFill>
                <a:srgbClr val="F3F3F3"/>
              </a:solidFill>
              <a:effectLst/>
              <a:uLnTx/>
              <a:uFillTx/>
              <a:latin typeface="IBM Plex Sans" panose="020B0503050203000203" pitchFamily="34" charset="0"/>
            </a:endParaRPr>
          </a:p>
        </p:txBody>
      </p:sp>
      <p:sp>
        <p:nvSpPr>
          <p:cNvPr id="75" name="Text Placeholder 2">
            <a:extLst>
              <a:ext uri="{FF2B5EF4-FFF2-40B4-BE49-F238E27FC236}">
                <a16:creationId xmlns:a16="http://schemas.microsoft.com/office/drawing/2014/main" id="{6D9DE2A7-5066-CA4F-B100-DD328004051D}"/>
              </a:ext>
            </a:extLst>
          </p:cNvPr>
          <p:cNvSpPr txBox="1">
            <a:spLocks/>
          </p:cNvSpPr>
          <p:nvPr/>
        </p:nvSpPr>
        <p:spPr>
          <a:xfrm>
            <a:off x="3211906" y="972367"/>
            <a:ext cx="1363971" cy="306735"/>
          </a:xfrm>
          <a:prstGeom prst="rect">
            <a:avLst/>
          </a:prstGeom>
        </p:spPr>
        <p:txBody>
          <a:bodyPr lIns="0"/>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6760" rtl="0" eaLnBrk="1" fontAlgn="auto" latinLnBrk="0" hangingPunct="1">
              <a:lnSpc>
                <a:spcPct val="100000"/>
              </a:lnSpc>
              <a:spcBef>
                <a:spcPts val="1100"/>
              </a:spcBef>
              <a:spcAft>
                <a:spcPts val="0"/>
              </a:spcAft>
              <a:buClrTx/>
              <a:buSzTx/>
              <a:buFont typeface="Arial"/>
              <a:buNone/>
              <a:tabLst/>
              <a:defRPr/>
            </a:pPr>
            <a:r>
              <a:rPr kumimoji="0" lang="en-US" sz="1400" b="0" i="0" u="none" strike="noStrike" kern="1200" cap="none" spc="0" normalizeH="0" baseline="0" noProof="0" dirty="0">
                <a:ln>
                  <a:noFill/>
                </a:ln>
                <a:solidFill>
                  <a:srgbClr val="FFFFFF"/>
                </a:solidFill>
                <a:effectLst/>
                <a:uLnTx/>
                <a:uFillTx/>
                <a:latin typeface="IBM Plex Sans"/>
                <a:cs typeface="Arial" charset="0"/>
              </a:rPr>
              <a:t>Security Leadership</a:t>
            </a:r>
          </a:p>
        </p:txBody>
      </p:sp>
      <p:pic>
        <p:nvPicPr>
          <p:cNvPr id="76" name="Picture 75">
            <a:extLst>
              <a:ext uri="{FF2B5EF4-FFF2-40B4-BE49-F238E27FC236}">
                <a16:creationId xmlns:a16="http://schemas.microsoft.com/office/drawing/2014/main" id="{702B0378-C16D-D74D-9DE0-C5397009FA18}"/>
              </a:ext>
            </a:extLst>
          </p:cNvPr>
          <p:cNvPicPr>
            <a:picLocks noChangeAspect="1"/>
          </p:cNvPicPr>
          <p:nvPr/>
        </p:nvPicPr>
        <p:blipFill>
          <a:blip r:embed="rId7">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2447807" y="919007"/>
            <a:ext cx="556611" cy="616247"/>
          </a:xfrm>
          <a:prstGeom prst="rect">
            <a:avLst/>
          </a:prstGeom>
        </p:spPr>
      </p:pic>
      <p:pic>
        <p:nvPicPr>
          <p:cNvPr id="77" name="Picture 76">
            <a:extLst>
              <a:ext uri="{FF2B5EF4-FFF2-40B4-BE49-F238E27FC236}">
                <a16:creationId xmlns:a16="http://schemas.microsoft.com/office/drawing/2014/main" id="{29A96E72-A765-D744-9458-69311BE16663}"/>
              </a:ext>
            </a:extLst>
          </p:cNvPr>
          <p:cNvPicPr>
            <a:picLocks noChangeAspect="1"/>
          </p:cNvPicPr>
          <p:nvPr/>
        </p:nvPicPr>
        <p:blipFill>
          <a:blip r:embed="rId8">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4576151" y="930864"/>
            <a:ext cx="748081" cy="616247"/>
          </a:xfrm>
          <a:prstGeom prst="rect">
            <a:avLst/>
          </a:prstGeom>
        </p:spPr>
      </p:pic>
      <p:sp>
        <p:nvSpPr>
          <p:cNvPr id="78" name="Text Placeholder 2">
            <a:extLst>
              <a:ext uri="{FF2B5EF4-FFF2-40B4-BE49-F238E27FC236}">
                <a16:creationId xmlns:a16="http://schemas.microsoft.com/office/drawing/2014/main" id="{7FB1E0AE-8659-6541-AB6E-21CDBD7DA301}"/>
              </a:ext>
            </a:extLst>
          </p:cNvPr>
          <p:cNvSpPr txBox="1">
            <a:spLocks/>
          </p:cNvSpPr>
          <p:nvPr/>
        </p:nvSpPr>
        <p:spPr>
          <a:xfrm>
            <a:off x="5421044" y="926972"/>
            <a:ext cx="1171563" cy="306735"/>
          </a:xfrm>
          <a:prstGeom prst="rect">
            <a:avLst/>
          </a:prstGeom>
        </p:spPr>
        <p:txBody>
          <a:bodyPr lIns="0"/>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6760" rtl="0" eaLnBrk="1" fontAlgn="auto" latinLnBrk="0" hangingPunct="1">
              <a:lnSpc>
                <a:spcPct val="100000"/>
              </a:lnSpc>
              <a:spcBef>
                <a:spcPts val="1100"/>
              </a:spcBef>
              <a:spcAft>
                <a:spcPts val="0"/>
              </a:spcAft>
              <a:buClrTx/>
              <a:buSzTx/>
              <a:buFont typeface="Arial"/>
              <a:buNone/>
              <a:tabLst/>
              <a:defRPr/>
            </a:pPr>
            <a:r>
              <a:rPr kumimoji="0" lang="en-US" sz="1400" b="0" i="0" u="none" strike="noStrike" kern="1200" cap="none" spc="0" normalizeH="0" baseline="0" noProof="0" dirty="0">
                <a:ln>
                  <a:noFill/>
                </a:ln>
                <a:solidFill>
                  <a:srgbClr val="FFFFFF"/>
                </a:solidFill>
                <a:effectLst/>
                <a:uLnTx/>
                <a:uFillTx/>
                <a:latin typeface="IBM Plex Sans"/>
                <a:cs typeface="Arial" charset="0"/>
              </a:rPr>
              <a:t>Enterprise Grade</a:t>
            </a:r>
          </a:p>
        </p:txBody>
      </p:sp>
      <p:sp>
        <p:nvSpPr>
          <p:cNvPr id="79" name="Text Placeholder 2">
            <a:extLst>
              <a:ext uri="{FF2B5EF4-FFF2-40B4-BE49-F238E27FC236}">
                <a16:creationId xmlns:a16="http://schemas.microsoft.com/office/drawing/2014/main" id="{6C3CDF38-2388-074D-8E6A-8709139236F0}"/>
              </a:ext>
            </a:extLst>
          </p:cNvPr>
          <p:cNvSpPr txBox="1">
            <a:spLocks/>
          </p:cNvSpPr>
          <p:nvPr/>
        </p:nvSpPr>
        <p:spPr>
          <a:xfrm>
            <a:off x="1163357" y="972367"/>
            <a:ext cx="1174020" cy="443462"/>
          </a:xfrm>
          <a:prstGeom prst="rect">
            <a:avLst/>
          </a:prstGeom>
        </p:spPr>
        <p:txBody>
          <a:bodyPr lIns="0"/>
          <a:lstStyle>
            <a:lvl1pPr marL="0" indent="0" algn="l" defTabSz="457200" rtl="0" eaLnBrk="1" latinLnBrk="0" hangingPunct="1">
              <a:lnSpc>
                <a:spcPct val="100000"/>
              </a:lnSpc>
              <a:spcBef>
                <a:spcPts val="1100"/>
              </a:spcBef>
              <a:buFont typeface="Arial"/>
              <a:buNone/>
              <a:defRPr sz="1400" kern="1200">
                <a:solidFill>
                  <a:schemeClr val="tx1"/>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6760" rtl="0" eaLnBrk="1" fontAlgn="auto" latinLnBrk="0" hangingPunct="1">
              <a:lnSpc>
                <a:spcPct val="100000"/>
              </a:lnSpc>
              <a:spcBef>
                <a:spcPts val="1100"/>
              </a:spcBef>
              <a:spcAft>
                <a:spcPts val="0"/>
              </a:spcAft>
              <a:buClrTx/>
              <a:buSzTx/>
              <a:buFont typeface="Arial"/>
              <a:buNone/>
              <a:tabLst/>
              <a:defRPr/>
            </a:pPr>
            <a:r>
              <a:rPr kumimoji="0" lang="en-US" sz="1400" b="0" i="0" u="none" strike="noStrike" kern="1200" cap="none" spc="0" normalizeH="0" baseline="0" noProof="0" dirty="0">
                <a:ln>
                  <a:noFill/>
                </a:ln>
                <a:solidFill>
                  <a:srgbClr val="FFFFFF"/>
                </a:solidFill>
                <a:effectLst/>
                <a:uLnTx/>
                <a:uFillTx/>
                <a:latin typeface="IBM Plex Sans"/>
                <a:cs typeface="Arial" charset="0"/>
              </a:rPr>
              <a:t>Open Innovation</a:t>
            </a:r>
          </a:p>
        </p:txBody>
      </p:sp>
      <p:grpSp>
        <p:nvGrpSpPr>
          <p:cNvPr id="80" name="Group 79">
            <a:extLst>
              <a:ext uri="{FF2B5EF4-FFF2-40B4-BE49-F238E27FC236}">
                <a16:creationId xmlns:a16="http://schemas.microsoft.com/office/drawing/2014/main" id="{7464D2E7-9467-AF4D-92C0-1669ABEDF8F5}"/>
              </a:ext>
            </a:extLst>
          </p:cNvPr>
          <p:cNvGrpSpPr/>
          <p:nvPr/>
        </p:nvGrpSpPr>
        <p:grpSpPr>
          <a:xfrm>
            <a:off x="286700" y="897617"/>
            <a:ext cx="705717" cy="621834"/>
            <a:chOff x="478720" y="916281"/>
            <a:chExt cx="798397" cy="759940"/>
          </a:xfrm>
        </p:grpSpPr>
        <p:pic>
          <p:nvPicPr>
            <p:cNvPr id="81" name="Picture 80">
              <a:extLst>
                <a:ext uri="{FF2B5EF4-FFF2-40B4-BE49-F238E27FC236}">
                  <a16:creationId xmlns:a16="http://schemas.microsoft.com/office/drawing/2014/main" id="{40D50692-96CE-CC4A-8B7A-8836E9E96B07}"/>
                </a:ext>
              </a:extLst>
            </p:cNvPr>
            <p:cNvPicPr>
              <a:picLocks noChangeAspect="1"/>
            </p:cNvPicPr>
            <p:nvPr/>
          </p:nvPicPr>
          <p:blipFill>
            <a:blip r:embed="rId9">
              <a:duotone>
                <a:schemeClr val="bg2">
                  <a:shade val="45000"/>
                  <a:satMod val="135000"/>
                </a:schemeClr>
                <a:prstClr val="white"/>
              </a:duotone>
              <a:extLst>
                <a:ext uri="{28A0092B-C50C-407E-A947-70E740481C1C}">
                  <a14:useLocalDpi xmlns:a14="http://schemas.microsoft.com/office/drawing/2010/main"/>
                </a:ext>
              </a:extLst>
            </a:blip>
            <a:stretch>
              <a:fillRect/>
            </a:stretch>
          </p:blipFill>
          <p:spPr>
            <a:xfrm>
              <a:off x="486626" y="916281"/>
              <a:ext cx="781945" cy="748495"/>
            </a:xfrm>
            <a:prstGeom prst="rect">
              <a:avLst/>
            </a:prstGeom>
          </p:spPr>
        </p:pic>
        <p:pic>
          <p:nvPicPr>
            <p:cNvPr id="82" name="Picture 81">
              <a:extLst>
                <a:ext uri="{FF2B5EF4-FFF2-40B4-BE49-F238E27FC236}">
                  <a16:creationId xmlns:a16="http://schemas.microsoft.com/office/drawing/2014/main" id="{0609DBD2-0ADA-7449-A355-F567EBD25422}"/>
                </a:ext>
              </a:extLst>
            </p:cNvPr>
            <p:cNvPicPr>
              <a:picLocks noChangeAspect="1"/>
            </p:cNvPicPr>
            <p:nvPr/>
          </p:nvPicPr>
          <p:blipFill rotWithShape="1">
            <a:blip r:embed="rId9" cstate="email">
              <a:duotone>
                <a:schemeClr val="bg2">
                  <a:shade val="45000"/>
                  <a:satMod val="135000"/>
                </a:schemeClr>
                <a:prstClr val="white"/>
              </a:duotone>
              <a:extLst>
                <a:ext uri="{28A0092B-C50C-407E-A947-70E740481C1C}">
                  <a14:useLocalDpi xmlns:a14="http://schemas.microsoft.com/office/drawing/2010/main"/>
                </a:ext>
              </a:extLst>
            </a:blip>
            <a:srcRect b="87957"/>
            <a:stretch/>
          </p:blipFill>
          <p:spPr>
            <a:xfrm flipV="1">
              <a:off x="478720" y="1586084"/>
              <a:ext cx="798397" cy="90137"/>
            </a:xfrm>
            <a:prstGeom prst="rect">
              <a:avLst/>
            </a:prstGeom>
            <a:ln>
              <a:noFill/>
            </a:ln>
          </p:spPr>
        </p:pic>
      </p:grpSp>
      <p:sp>
        <p:nvSpPr>
          <p:cNvPr id="83" name="Text Placeholder 2">
            <a:extLst>
              <a:ext uri="{FF2B5EF4-FFF2-40B4-BE49-F238E27FC236}">
                <a16:creationId xmlns:a16="http://schemas.microsoft.com/office/drawing/2014/main" id="{E9B8F3D7-A66A-774D-ACCE-4B0CB7981E79}"/>
              </a:ext>
            </a:extLst>
          </p:cNvPr>
          <p:cNvSpPr txBox="1">
            <a:spLocks/>
          </p:cNvSpPr>
          <p:nvPr/>
        </p:nvSpPr>
        <p:spPr>
          <a:xfrm>
            <a:off x="211580" y="1798107"/>
            <a:ext cx="2048653" cy="1745218"/>
          </a:xfrm>
          <a:prstGeom prst="rect">
            <a:avLst/>
          </a:prstGeom>
        </p:spPr>
        <p:txBody>
          <a:bodyPr vert="horz" lIns="0" tIns="0" rIns="0" bIns="0" rtlCol="0">
            <a:noAutofit/>
          </a:bodyPr>
          <a:lstStyle>
            <a:lvl1pPr marL="0" indent="0" algn="l" defTabSz="456743" rtl="0" eaLnBrk="1" latinLnBrk="0" hangingPunct="1">
              <a:lnSpc>
                <a:spcPct val="100000"/>
              </a:lnSpc>
              <a:spcBef>
                <a:spcPts val="0"/>
              </a:spcBef>
              <a:buFont typeface="Arial"/>
              <a:buNone/>
              <a:tabLst>
                <a:tab pos="3936235" algn="dec"/>
              </a:tabLst>
              <a:defRPr sz="1399" kern="1200">
                <a:solidFill>
                  <a:schemeClr val="bg2"/>
                </a:solidFill>
                <a:latin typeface="+mn-lt"/>
                <a:ea typeface="Arial" charset="0"/>
                <a:cs typeface="Arial" charset="0"/>
              </a:defRPr>
            </a:lvl1pPr>
            <a:lvl2pPr marL="172865" indent="-172865" algn="l" defTabSz="456743" rtl="0" eaLnBrk="1" latinLnBrk="0" hangingPunct="1">
              <a:lnSpc>
                <a:spcPct val="100000"/>
              </a:lnSpc>
              <a:spcBef>
                <a:spcPts val="0"/>
              </a:spcBef>
              <a:spcAft>
                <a:spcPts val="0"/>
              </a:spcAft>
              <a:buFont typeface="Arial"/>
              <a:buChar char="–"/>
              <a:defRPr sz="1399" kern="1200">
                <a:solidFill>
                  <a:schemeClr val="bg2"/>
                </a:solidFill>
                <a:latin typeface="+mn-lt"/>
                <a:ea typeface="Arial" charset="0"/>
                <a:cs typeface="Arial" charset="0"/>
              </a:defRPr>
            </a:lvl2pPr>
            <a:lvl3pPr marL="396478" indent="-172865" algn="l" defTabSz="456743" rtl="0" eaLnBrk="1" latinLnBrk="0" hangingPunct="1">
              <a:lnSpc>
                <a:spcPct val="100000"/>
              </a:lnSpc>
              <a:spcBef>
                <a:spcPts val="0"/>
              </a:spcBef>
              <a:spcAft>
                <a:spcPts val="0"/>
              </a:spcAft>
              <a:buFont typeface="Arial"/>
              <a:buChar char="•"/>
              <a:defRPr sz="1399" kern="1200">
                <a:solidFill>
                  <a:schemeClr val="bg2"/>
                </a:solidFill>
                <a:latin typeface="+mn-lt"/>
                <a:ea typeface="Arial" charset="0"/>
                <a:cs typeface="Arial" charset="0"/>
              </a:defRPr>
            </a:lvl3pPr>
            <a:lvl4pPr marL="624850" indent="-168107" algn="l" defTabSz="456743" rtl="0" eaLnBrk="1" latinLnBrk="0" hangingPunct="1">
              <a:lnSpc>
                <a:spcPct val="100000"/>
              </a:lnSpc>
              <a:spcBef>
                <a:spcPts val="0"/>
              </a:spcBef>
              <a:spcAft>
                <a:spcPts val="0"/>
              </a:spcAft>
              <a:buFont typeface="Arial"/>
              <a:buChar char="–"/>
              <a:defRPr sz="1399" kern="1200">
                <a:solidFill>
                  <a:schemeClr val="bg2"/>
                </a:solidFill>
                <a:latin typeface="+mn-lt"/>
                <a:ea typeface="Arial" charset="0"/>
                <a:cs typeface="Arial" charset="0"/>
              </a:defRPr>
            </a:lvl4pPr>
            <a:lvl5pPr marL="802472" indent="-172865" algn="l" defTabSz="456743" rtl="0" eaLnBrk="1" latinLnBrk="0" hangingPunct="1">
              <a:lnSpc>
                <a:spcPct val="100000"/>
              </a:lnSpc>
              <a:spcBef>
                <a:spcPts val="0"/>
              </a:spcBef>
              <a:spcAft>
                <a:spcPts val="0"/>
              </a:spcAft>
              <a:buFont typeface="Arial"/>
              <a:buChar char="»"/>
              <a:defRPr sz="1399" kern="1200">
                <a:solidFill>
                  <a:schemeClr val="bg2"/>
                </a:solidFill>
                <a:latin typeface="+mn-lt"/>
                <a:ea typeface="Arial" charset="0"/>
                <a:cs typeface="Arial" charset="0"/>
              </a:defRPr>
            </a:lvl5pPr>
            <a:lvl6pPr marL="2512085" indent="-228371" algn="l" defTabSz="456743" rtl="0" eaLnBrk="1" latinLnBrk="0" hangingPunct="1">
              <a:spcBef>
                <a:spcPct val="20000"/>
              </a:spcBef>
              <a:buFont typeface="Arial"/>
              <a:buChar char="•"/>
              <a:defRPr sz="1998" kern="1200">
                <a:solidFill>
                  <a:schemeClr val="tx1"/>
                </a:solidFill>
                <a:latin typeface="+mn-lt"/>
                <a:ea typeface="+mn-ea"/>
                <a:cs typeface="+mn-cs"/>
              </a:defRPr>
            </a:lvl6pPr>
            <a:lvl7pPr marL="2968828" indent="-228371" algn="l" defTabSz="456743" rtl="0" eaLnBrk="1" latinLnBrk="0" hangingPunct="1">
              <a:spcBef>
                <a:spcPct val="20000"/>
              </a:spcBef>
              <a:buFont typeface="Arial"/>
              <a:buChar char="•"/>
              <a:defRPr sz="1998" kern="1200">
                <a:solidFill>
                  <a:schemeClr val="tx1"/>
                </a:solidFill>
                <a:latin typeface="+mn-lt"/>
                <a:ea typeface="+mn-ea"/>
                <a:cs typeface="+mn-cs"/>
              </a:defRPr>
            </a:lvl7pPr>
            <a:lvl8pPr marL="3425571" indent="-228371" algn="l" defTabSz="456743" rtl="0" eaLnBrk="1" latinLnBrk="0" hangingPunct="1">
              <a:spcBef>
                <a:spcPct val="20000"/>
              </a:spcBef>
              <a:buFont typeface="Arial"/>
              <a:buChar char="•"/>
              <a:defRPr sz="1998" kern="1200">
                <a:solidFill>
                  <a:schemeClr val="tx1"/>
                </a:solidFill>
                <a:latin typeface="+mn-lt"/>
                <a:ea typeface="+mn-ea"/>
                <a:cs typeface="+mn-cs"/>
              </a:defRPr>
            </a:lvl8pPr>
            <a:lvl9pPr marL="3882314" indent="-228371" algn="l" defTabSz="456743" rtl="0" eaLnBrk="1" latinLnBrk="0" hangingPunct="1">
              <a:spcBef>
                <a:spcPct val="20000"/>
              </a:spcBef>
              <a:buFont typeface="Arial"/>
              <a:buChar char="•"/>
              <a:defRPr sz="1998" kern="1200">
                <a:solidFill>
                  <a:schemeClr val="tx1"/>
                </a:solidFill>
                <a:latin typeface="+mn-lt"/>
                <a:ea typeface="+mn-ea"/>
                <a:cs typeface="+mn-cs"/>
              </a:defRPr>
            </a:lvl9pPr>
          </a:lstStyle>
          <a:p>
            <a:pPr marL="182880" marR="0" lvl="0" indent="-171450" algn="l" defTabSz="1306103" rtl="0" eaLnBrk="1" fontAlgn="auto" latinLnBrk="0" hangingPunct="1">
              <a:lnSpc>
                <a:spcPct val="100000"/>
              </a:lnSpc>
              <a:spcBef>
                <a:spcPts val="600"/>
              </a:spcBef>
              <a:spcAft>
                <a:spcPts val="0"/>
              </a:spcAft>
              <a:buClr>
                <a:srgbClr val="FFFFFF"/>
              </a:buClr>
              <a:buSzPct val="100000"/>
              <a:buFont typeface="Arial" panose="020B0604020202020204" pitchFamily="34" charset="0"/>
              <a:buChar char="•"/>
              <a:tabLst>
                <a:tab pos="3936235" algn="dec"/>
              </a:tabLst>
              <a:defRPr/>
            </a:pPr>
            <a:r>
              <a:rPr kumimoji="0" lang="en-US" sz="1200" b="0" i="0" u="none" strike="noStrike" kern="1200" cap="none" spc="0" normalizeH="0" baseline="0" noProof="0" dirty="0">
                <a:ln>
                  <a:noFill/>
                </a:ln>
                <a:solidFill>
                  <a:srgbClr val="F3F3F3"/>
                </a:solidFill>
                <a:effectLst/>
                <a:uLnTx/>
                <a:uFillTx/>
                <a:latin typeface="IBM Plex Sans"/>
                <a:cs typeface="Arial" charset="0"/>
              </a:rPr>
              <a:t>API Services that are cloud delivered</a:t>
            </a:r>
          </a:p>
          <a:p>
            <a:pPr marL="182880" marR="0" lvl="0" indent="-171450" algn="l" defTabSz="1306103" rtl="0" eaLnBrk="1" fontAlgn="auto" latinLnBrk="0" hangingPunct="1">
              <a:lnSpc>
                <a:spcPct val="100000"/>
              </a:lnSpc>
              <a:spcBef>
                <a:spcPts val="600"/>
              </a:spcBef>
              <a:spcAft>
                <a:spcPts val="0"/>
              </a:spcAft>
              <a:buClr>
                <a:srgbClr val="FFFFFF"/>
              </a:buClr>
              <a:buSzPct val="100000"/>
              <a:buFont typeface="Arial" panose="020B0604020202020204" pitchFamily="34" charset="0"/>
              <a:buChar char="•"/>
              <a:tabLst>
                <a:tab pos="3936235" algn="dec"/>
              </a:tabLst>
              <a:defRPr/>
            </a:pPr>
            <a:r>
              <a:rPr kumimoji="0" lang="en-US" sz="1200" b="0" i="0" u="none" strike="noStrike" kern="1200" cap="none" spc="0" normalizeH="0" baseline="0" noProof="0" dirty="0">
                <a:ln>
                  <a:noFill/>
                </a:ln>
                <a:solidFill>
                  <a:srgbClr val="F3F3F3"/>
                </a:solidFill>
                <a:effectLst/>
                <a:uLnTx/>
                <a:uFillTx/>
                <a:latin typeface="IBM Plex Sans"/>
                <a:cs typeface="Arial" charset="0"/>
              </a:rPr>
              <a:t>Kubernetes on IBM Cloud:    1k+ clients, 19k+ clusters in production</a:t>
            </a:r>
          </a:p>
          <a:p>
            <a:pPr marL="182880" marR="0" lvl="0" indent="-171450" algn="l" defTabSz="1306103" rtl="0" eaLnBrk="1" fontAlgn="auto" latinLnBrk="0" hangingPunct="1">
              <a:lnSpc>
                <a:spcPct val="100000"/>
              </a:lnSpc>
              <a:spcBef>
                <a:spcPts val="600"/>
              </a:spcBef>
              <a:spcAft>
                <a:spcPts val="0"/>
              </a:spcAft>
              <a:buClr>
                <a:srgbClr val="FFFFFF"/>
              </a:buClr>
              <a:buSzPct val="100000"/>
              <a:buFont typeface="Arial" panose="020B0604020202020204" pitchFamily="34" charset="0"/>
              <a:buChar char="•"/>
              <a:tabLst>
                <a:tab pos="3936235" algn="dec"/>
              </a:tabLst>
              <a:defRPr/>
            </a:pPr>
            <a:r>
              <a:rPr kumimoji="0" lang="en-US" sz="1200" b="0" i="0" u="none" strike="noStrike" kern="1200" cap="none" spc="0" normalizeH="0" baseline="0" noProof="0" dirty="0">
                <a:ln>
                  <a:noFill/>
                </a:ln>
                <a:solidFill>
                  <a:srgbClr val="F3F3F3"/>
                </a:solidFill>
                <a:effectLst/>
                <a:uLnTx/>
                <a:uFillTx/>
                <a:latin typeface="IBM Plex Sans"/>
                <a:cs typeface="Arial" charset="0"/>
              </a:rPr>
              <a:t>Major contributor to cloud native open source work: Istio, Knative, Razee, etc.</a:t>
            </a:r>
          </a:p>
        </p:txBody>
      </p:sp>
      <p:sp>
        <p:nvSpPr>
          <p:cNvPr id="39" name="Slide Number Placeholder 2">
            <a:extLst>
              <a:ext uri="{FF2B5EF4-FFF2-40B4-BE49-F238E27FC236}">
                <a16:creationId xmlns:a16="http://schemas.microsoft.com/office/drawing/2014/main" id="{BA023455-4932-43CB-8ACC-E2BD0B50ABCA}"/>
              </a:ext>
            </a:extLst>
          </p:cNvPr>
          <p:cNvSpPr txBox="1">
            <a:spLocks/>
          </p:cNvSpPr>
          <p:nvPr/>
        </p:nvSpPr>
        <p:spPr>
          <a:xfrm>
            <a:off x="6858000" y="4923755"/>
            <a:ext cx="2057400" cy="137160"/>
          </a:xfrm>
          <a:prstGeom prst="rect">
            <a:avLst/>
          </a:prstGeom>
        </p:spPr>
        <p:txBody>
          <a:bodyPr vert="horz" lIns="0" tIns="0" rIns="0" bIns="0" rtlCol="0" anchor="ctr"/>
          <a:lstStyle>
            <a:defPPr>
              <a:defRPr lang="en-US"/>
            </a:defPPr>
            <a:lvl1pPr marL="0" algn="r" defTabSz="685983" rtl="0" eaLnBrk="1" latinLnBrk="0" hangingPunct="1">
              <a:defRPr sz="599" kern="1200" baseline="0">
                <a:solidFill>
                  <a:schemeClr val="bg2"/>
                </a:solidFill>
                <a:latin typeface="+mn-lt"/>
                <a:ea typeface="Arial" charset="0"/>
                <a:cs typeface="Arial" charset="0"/>
              </a:defRPr>
            </a:lvl1pPr>
            <a:lvl2pPr marL="342991" algn="l" defTabSz="685983" rtl="0" eaLnBrk="1" latinLnBrk="0" hangingPunct="1">
              <a:defRPr sz="1400" kern="1200">
                <a:solidFill>
                  <a:schemeClr val="tx1"/>
                </a:solidFill>
                <a:latin typeface="+mn-lt"/>
                <a:ea typeface="+mn-ea"/>
                <a:cs typeface="+mn-cs"/>
              </a:defRPr>
            </a:lvl2pPr>
            <a:lvl3pPr marL="685983" algn="l" defTabSz="685983" rtl="0" eaLnBrk="1" latinLnBrk="0" hangingPunct="1">
              <a:defRPr sz="1400" kern="1200">
                <a:solidFill>
                  <a:schemeClr val="tx1"/>
                </a:solidFill>
                <a:latin typeface="+mn-lt"/>
                <a:ea typeface="+mn-ea"/>
                <a:cs typeface="+mn-cs"/>
              </a:defRPr>
            </a:lvl3pPr>
            <a:lvl4pPr marL="1028974" algn="l" defTabSz="685983" rtl="0" eaLnBrk="1" latinLnBrk="0" hangingPunct="1">
              <a:defRPr sz="1400" kern="1200">
                <a:solidFill>
                  <a:schemeClr val="tx1"/>
                </a:solidFill>
                <a:latin typeface="+mn-lt"/>
                <a:ea typeface="+mn-ea"/>
                <a:cs typeface="+mn-cs"/>
              </a:defRPr>
            </a:lvl4pPr>
            <a:lvl5pPr marL="1371966" algn="l" defTabSz="685983" rtl="0" eaLnBrk="1" latinLnBrk="0" hangingPunct="1">
              <a:defRPr sz="1400" kern="1200">
                <a:solidFill>
                  <a:schemeClr val="tx1"/>
                </a:solidFill>
                <a:latin typeface="+mn-lt"/>
                <a:ea typeface="+mn-ea"/>
                <a:cs typeface="+mn-cs"/>
              </a:defRPr>
            </a:lvl5pPr>
            <a:lvl6pPr marL="1714957" algn="l" defTabSz="685983" rtl="0" eaLnBrk="1" latinLnBrk="0" hangingPunct="1">
              <a:defRPr sz="1400" kern="1200">
                <a:solidFill>
                  <a:schemeClr val="tx1"/>
                </a:solidFill>
                <a:latin typeface="+mn-lt"/>
                <a:ea typeface="+mn-ea"/>
                <a:cs typeface="+mn-cs"/>
              </a:defRPr>
            </a:lvl6pPr>
            <a:lvl7pPr marL="2057949" algn="l" defTabSz="685983" rtl="0" eaLnBrk="1" latinLnBrk="0" hangingPunct="1">
              <a:defRPr sz="1400" kern="1200">
                <a:solidFill>
                  <a:schemeClr val="tx1"/>
                </a:solidFill>
                <a:latin typeface="+mn-lt"/>
                <a:ea typeface="+mn-ea"/>
                <a:cs typeface="+mn-cs"/>
              </a:defRPr>
            </a:lvl7pPr>
            <a:lvl8pPr marL="2400940" algn="l" defTabSz="685983" rtl="0" eaLnBrk="1" latinLnBrk="0" hangingPunct="1">
              <a:defRPr sz="1400" kern="1200">
                <a:solidFill>
                  <a:schemeClr val="tx1"/>
                </a:solidFill>
                <a:latin typeface="+mn-lt"/>
                <a:ea typeface="+mn-ea"/>
                <a:cs typeface="+mn-cs"/>
              </a:defRPr>
            </a:lvl8pPr>
            <a:lvl9pPr marL="2743932" algn="l" defTabSz="685983" rtl="0" eaLnBrk="1" latinLnBrk="0" hangingPunct="1">
              <a:defRPr sz="1400" kern="1200">
                <a:solidFill>
                  <a:schemeClr val="tx1"/>
                </a:solidFill>
                <a:latin typeface="+mn-lt"/>
                <a:ea typeface="+mn-ea"/>
                <a:cs typeface="+mn-cs"/>
              </a:defRPr>
            </a:lvl9pPr>
          </a:lstStyle>
          <a:p>
            <a:pPr marL="0" marR="0" lvl="0" indent="0" algn="r" defTabSz="685114" rtl="0" eaLnBrk="1" fontAlgn="auto" latinLnBrk="0" hangingPunct="1">
              <a:lnSpc>
                <a:spcPct val="100000"/>
              </a:lnSpc>
              <a:spcBef>
                <a:spcPts val="0"/>
              </a:spcBef>
              <a:spcAft>
                <a:spcPts val="0"/>
              </a:spcAft>
              <a:buClrTx/>
              <a:buSzTx/>
              <a:buFontTx/>
              <a:buNone/>
              <a:tabLst/>
              <a:defRPr/>
            </a:pPr>
            <a:fld id="{D0BE6F14-FF48-0F4F-A8AA-2E3F25371E4A}" type="slidenum">
              <a:rPr kumimoji="0" lang="en-US" sz="599" b="0" i="0" u="none" strike="noStrike" kern="1200" cap="none" spc="0" normalizeH="0" baseline="0" noProof="0" smtClean="0">
                <a:ln>
                  <a:noFill/>
                </a:ln>
                <a:solidFill>
                  <a:srgbClr val="FFFFFF">
                    <a:lumMod val="50000"/>
                  </a:srgbClr>
                </a:solidFill>
                <a:effectLst/>
                <a:uLnTx/>
                <a:uFillTx/>
                <a:latin typeface="IBM Plex Sans Regular"/>
                <a:cs typeface="Arial" charset="0"/>
              </a:rPr>
              <a:pPr marL="0" marR="0" lvl="0" indent="0" algn="r" defTabSz="685114" rtl="0" eaLnBrk="1" fontAlgn="auto" latinLnBrk="0" hangingPunct="1">
                <a:lnSpc>
                  <a:spcPct val="100000"/>
                </a:lnSpc>
                <a:spcBef>
                  <a:spcPts val="0"/>
                </a:spcBef>
                <a:spcAft>
                  <a:spcPts val="0"/>
                </a:spcAft>
                <a:buClrTx/>
                <a:buSzTx/>
                <a:buFontTx/>
                <a:buNone/>
                <a:tabLst/>
                <a:defRPr/>
              </a:pPr>
              <a:t>4</a:t>
            </a:fld>
            <a:endParaRPr kumimoji="0" lang="en-US" sz="599" b="0" i="0" u="none" strike="noStrike" kern="1200" cap="none" spc="0" normalizeH="0" baseline="0" noProof="0" dirty="0">
              <a:ln>
                <a:noFill/>
              </a:ln>
              <a:solidFill>
                <a:srgbClr val="FFFFFF">
                  <a:lumMod val="50000"/>
                </a:srgbClr>
              </a:solidFill>
              <a:effectLst/>
              <a:uLnTx/>
              <a:uFillTx/>
              <a:latin typeface="IBM Plex Sans Regular"/>
              <a:cs typeface="Arial" charset="0"/>
            </a:endParaRPr>
          </a:p>
        </p:txBody>
      </p:sp>
      <p:sp>
        <p:nvSpPr>
          <p:cNvPr id="40" name="IBM Cloud Fast Start 2020">
            <a:extLst>
              <a:ext uri="{FF2B5EF4-FFF2-40B4-BE49-F238E27FC236}">
                <a16:creationId xmlns:a16="http://schemas.microsoft.com/office/drawing/2014/main" id="{1A82B9B7-F2E2-4592-9CA9-1084A1227631}"/>
              </a:ext>
            </a:extLst>
          </p:cNvPr>
          <p:cNvSpPr txBox="1"/>
          <p:nvPr/>
        </p:nvSpPr>
        <p:spPr>
          <a:xfrm>
            <a:off x="254000" y="4758561"/>
            <a:ext cx="82971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marL="0" marR="0" lvl="0" indent="0" algn="l" defTabSz="685800" rtl="0" eaLnBrk="1" fontAlgn="auto" latinLnBrk="0" hangingPunct="1">
              <a:lnSpc>
                <a:spcPct val="100000"/>
              </a:lnSpc>
              <a:spcBef>
                <a:spcPts val="0"/>
              </a:spcBef>
              <a:spcAft>
                <a:spcPts val="0"/>
              </a:spcAft>
              <a:buClrTx/>
              <a:buSzTx/>
              <a:buFontTx/>
              <a:buNone/>
              <a:tabLst/>
              <a:defRPr sz="1200">
                <a:solidFill>
                  <a:srgbClr val="FFFFFF"/>
                </a:solidFill>
              </a:defRPr>
            </a:pPr>
            <a:r>
              <a:rPr kumimoji="0" sz="1200" b="0" i="0" u="none" strike="noStrike" kern="1200" cap="none" spc="0" normalizeH="0" baseline="0" noProof="0" dirty="0">
                <a:ln>
                  <a:noFill/>
                </a:ln>
                <a:solidFill>
                  <a:srgbClr val="FFFFFF"/>
                </a:solidFill>
                <a:effectLst/>
                <a:uLnTx/>
                <a:uFillTx/>
                <a:latin typeface="IBM Plex Sans"/>
                <a:ea typeface="+mn-ea"/>
                <a:cs typeface="+mn-cs"/>
              </a:rPr>
              <a:t>IBM </a:t>
            </a:r>
            <a:r>
              <a:rPr kumimoji="0" sz="1200" b="0" i="0" u="none" strike="noStrike" kern="1200" cap="none" spc="0" normalizeH="0" baseline="0" noProof="0" dirty="0">
                <a:ln>
                  <a:noFill/>
                </a:ln>
                <a:solidFill>
                  <a:srgbClr val="FFFFFF"/>
                </a:solidFill>
                <a:effectLst/>
                <a:uLnTx/>
                <a:uFillTx/>
                <a:latin typeface="IBM Plex Sans SemiBold"/>
                <a:ea typeface="IBM Plex Sans SemiBold"/>
                <a:cs typeface="IBM Plex Sans SemiBold"/>
                <a:sym typeface="IBM Plex Sans SemiBold"/>
              </a:rPr>
              <a:t>Cloud</a:t>
            </a:r>
            <a:endParaRPr kumimoji="0" sz="1200" b="0" i="0" u="none" strike="noStrike" kern="1200" cap="none" spc="0" normalizeH="0" baseline="0" noProof="0" dirty="0">
              <a:ln>
                <a:noFill/>
              </a:ln>
              <a:solidFill>
                <a:srgbClr val="FFFFFF"/>
              </a:solidFill>
              <a:effectLst/>
              <a:uLnTx/>
              <a:uFillTx/>
              <a:latin typeface="IBM Plex Sans"/>
              <a:ea typeface="+mn-ea"/>
              <a:cs typeface="+mn-cs"/>
            </a:endParaRPr>
          </a:p>
        </p:txBody>
      </p:sp>
    </p:spTree>
    <p:extLst>
      <p:ext uri="{BB962C8B-B14F-4D97-AF65-F5344CB8AC3E}">
        <p14:creationId xmlns:p14="http://schemas.microsoft.com/office/powerpoint/2010/main" val="41317686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FFFFFF"/>
                </a:solidFill>
                <a:effectLst/>
                <a:uLnTx/>
                <a:uFillTx/>
                <a:latin typeface="IBM Plex Sans"/>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5</a:t>
            </a:fld>
            <a:endParaRPr kumimoji="0" lang="en-US" sz="600" b="0" i="0" u="none" strike="noStrike" kern="1200" cap="none" spc="0" normalizeH="0" baseline="0" noProof="0" dirty="0">
              <a:ln>
                <a:noFill/>
              </a:ln>
              <a:solidFill>
                <a:srgbClr val="FFFFFF"/>
              </a:solidFill>
              <a:effectLst/>
              <a:uLnTx/>
              <a:uFillTx/>
              <a:latin typeface="IBM Plex Sans"/>
              <a:cs typeface="Arial" charset="0"/>
            </a:endParaRPr>
          </a:p>
        </p:txBody>
      </p:sp>
      <p:sp>
        <p:nvSpPr>
          <p:cNvPr id="28" name="Rectangle 27">
            <a:extLst>
              <a:ext uri="{FF2B5EF4-FFF2-40B4-BE49-F238E27FC236}">
                <a16:creationId xmlns:a16="http://schemas.microsoft.com/office/drawing/2014/main" id="{088C5AF6-397D-FC43-9848-A546BFE37127}"/>
              </a:ext>
            </a:extLst>
          </p:cNvPr>
          <p:cNvSpPr/>
          <p:nvPr/>
        </p:nvSpPr>
        <p:spPr>
          <a:xfrm>
            <a:off x="234176" y="666751"/>
            <a:ext cx="2492548" cy="4013730"/>
          </a:xfrm>
          <a:prstGeom prst="rect">
            <a:avLst/>
          </a:prstGeom>
          <a:solidFill>
            <a:srgbClr val="282828"/>
          </a:solidFill>
        </p:spPr>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29" name="Title 1">
            <a:extLst>
              <a:ext uri="{FF2B5EF4-FFF2-40B4-BE49-F238E27FC236}">
                <a16:creationId xmlns:a16="http://schemas.microsoft.com/office/drawing/2014/main" id="{F391D7DB-5F97-724A-9C09-ABA65CC9AD34}"/>
              </a:ext>
            </a:extLst>
          </p:cNvPr>
          <p:cNvSpPr>
            <a:spLocks noGrp="1"/>
          </p:cNvSpPr>
          <p:nvPr>
            <p:ph type="title"/>
          </p:nvPr>
        </p:nvSpPr>
        <p:spPr>
          <a:xfrm>
            <a:off x="224378" y="201168"/>
            <a:ext cx="8029352" cy="322236"/>
          </a:xfrm>
        </p:spPr>
        <p:txBody>
          <a:bodyPr/>
          <a:lstStyle/>
          <a:p>
            <a:r>
              <a:rPr lang="en-US" sz="2000" dirty="0"/>
              <a:t>External NPS benchmarks are positive for IBM Cloud Platform </a:t>
            </a:r>
          </a:p>
        </p:txBody>
      </p:sp>
      <p:pic>
        <p:nvPicPr>
          <p:cNvPr id="30" name="Picture 29">
            <a:extLst>
              <a:ext uri="{FF2B5EF4-FFF2-40B4-BE49-F238E27FC236}">
                <a16:creationId xmlns:a16="http://schemas.microsoft.com/office/drawing/2014/main" id="{40E90A09-3899-AE42-9DD3-8C35CEAF1A58}"/>
              </a:ext>
            </a:extLst>
          </p:cNvPr>
          <p:cNvPicPr>
            <a:picLocks noChangeAspect="1"/>
          </p:cNvPicPr>
          <p:nvPr/>
        </p:nvPicPr>
        <p:blipFill>
          <a:blip r:embed="rId2"/>
          <a:stretch>
            <a:fillRect/>
          </a:stretch>
        </p:blipFill>
        <p:spPr>
          <a:xfrm>
            <a:off x="328963" y="1191668"/>
            <a:ext cx="1089642" cy="3355125"/>
          </a:xfrm>
          <a:prstGeom prst="rect">
            <a:avLst/>
          </a:prstGeom>
        </p:spPr>
      </p:pic>
      <p:sp>
        <p:nvSpPr>
          <p:cNvPr id="31" name="TextBox 30">
            <a:extLst>
              <a:ext uri="{FF2B5EF4-FFF2-40B4-BE49-F238E27FC236}">
                <a16:creationId xmlns:a16="http://schemas.microsoft.com/office/drawing/2014/main" id="{DE98916D-3FB4-C649-AC9C-AE442DF8F24C}"/>
              </a:ext>
            </a:extLst>
          </p:cNvPr>
          <p:cNvSpPr txBox="1"/>
          <p:nvPr/>
        </p:nvSpPr>
        <p:spPr>
          <a:xfrm>
            <a:off x="317810" y="731576"/>
            <a:ext cx="2644101" cy="2564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t">
            <a:noAutofit/>
          </a:bodyPr>
          <a:lstStyle/>
          <a:p>
            <a:pPr marL="0" marR="0" lvl="0" indent="0" algn="l" defTabSz="1142943"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IBM Plex Sans SemiBold" panose="020B0503050203000203" pitchFamily="34" charset="77"/>
                <a:ea typeface="+mn-ea"/>
                <a:cs typeface="Arial"/>
              </a:rPr>
              <a:t>Competitive NPS - Cloud Platform</a:t>
            </a:r>
          </a:p>
        </p:txBody>
      </p:sp>
      <p:sp>
        <p:nvSpPr>
          <p:cNvPr id="32" name="Rectangle 31">
            <a:extLst>
              <a:ext uri="{FF2B5EF4-FFF2-40B4-BE49-F238E27FC236}">
                <a16:creationId xmlns:a16="http://schemas.microsoft.com/office/drawing/2014/main" id="{FD6D96A8-5A0B-1548-84CF-8B88F8A83427}"/>
              </a:ext>
            </a:extLst>
          </p:cNvPr>
          <p:cNvSpPr/>
          <p:nvPr/>
        </p:nvSpPr>
        <p:spPr>
          <a:xfrm>
            <a:off x="263760" y="882865"/>
            <a:ext cx="1451039" cy="226985"/>
          </a:xfrm>
          <a:prstGeom prst="rect">
            <a:avLst/>
          </a:prstGeom>
        </p:spPr>
        <p:txBody>
          <a:bodyPr wrap="none">
            <a:spAutoFit/>
          </a:bodyPr>
          <a:lstStyle/>
          <a:p>
            <a:pPr marL="0" marR="0" lvl="0" indent="0" algn="ctr" defTabSz="1142943" rtl="0" eaLnBrk="1" fontAlgn="auto" latinLnBrk="0" hangingPunct="1">
              <a:lnSpc>
                <a:spcPct val="100000"/>
              </a:lnSpc>
              <a:spcBef>
                <a:spcPts val="0"/>
              </a:spcBef>
              <a:spcAft>
                <a:spcPts val="0"/>
              </a:spcAft>
              <a:buClrTx/>
              <a:buSzTx/>
              <a:buFontTx/>
              <a:buNone/>
              <a:tabLst/>
              <a:defRPr/>
            </a:pPr>
            <a:r>
              <a:rPr kumimoji="0" lang="en-US" sz="875" b="0" i="0" u="none" strike="noStrike" kern="1200" cap="none" spc="0" normalizeH="0" baseline="0" noProof="0" dirty="0">
                <a:ln>
                  <a:noFill/>
                </a:ln>
                <a:solidFill>
                  <a:srgbClr val="FFFFFF">
                    <a:lumMod val="60000"/>
                    <a:lumOff val="40000"/>
                  </a:srgbClr>
                </a:solidFill>
                <a:effectLst/>
                <a:uLnTx/>
                <a:uFillTx/>
                <a:latin typeface="IBM Plex Sans"/>
                <a:ea typeface="+mn-ea"/>
                <a:cs typeface="Arial"/>
              </a:rPr>
              <a:t>Surveys in 1H &amp; 2H 2019</a:t>
            </a:r>
          </a:p>
        </p:txBody>
      </p:sp>
      <p:grpSp>
        <p:nvGrpSpPr>
          <p:cNvPr id="33" name="Group 32">
            <a:extLst>
              <a:ext uri="{FF2B5EF4-FFF2-40B4-BE49-F238E27FC236}">
                <a16:creationId xmlns:a16="http://schemas.microsoft.com/office/drawing/2014/main" id="{59F7CA26-76BB-244D-9798-3BD8E631DDD2}"/>
              </a:ext>
            </a:extLst>
          </p:cNvPr>
          <p:cNvGrpSpPr/>
          <p:nvPr/>
        </p:nvGrpSpPr>
        <p:grpSpPr>
          <a:xfrm>
            <a:off x="1576944" y="2185216"/>
            <a:ext cx="1375342" cy="234598"/>
            <a:chOff x="330795" y="4359706"/>
            <a:chExt cx="1375342" cy="234598"/>
          </a:xfrm>
        </p:grpSpPr>
        <p:sp>
          <p:nvSpPr>
            <p:cNvPr id="34" name="Text Placeholder 2">
              <a:extLst>
                <a:ext uri="{FF2B5EF4-FFF2-40B4-BE49-F238E27FC236}">
                  <a16:creationId xmlns:a16="http://schemas.microsoft.com/office/drawing/2014/main" id="{AAB3694F-B64A-094C-A9E6-25428CEB0885}"/>
                </a:ext>
              </a:extLst>
            </p:cNvPr>
            <p:cNvSpPr txBox="1">
              <a:spLocks/>
            </p:cNvSpPr>
            <p:nvPr/>
          </p:nvSpPr>
          <p:spPr>
            <a:xfrm>
              <a:off x="330795" y="4412982"/>
              <a:ext cx="1375342" cy="181322"/>
            </a:xfrm>
            <a:prstGeom prst="rect">
              <a:avLst/>
            </a:prstGeom>
            <a:noFill/>
          </p:spPr>
          <p:txBody>
            <a:bodyPr/>
            <a:lstStyle>
              <a:lvl1pPr marL="586094" marR="0" indent="-586094" algn="l" defTabSz="825417" latinLnBrk="0">
                <a:lnSpc>
                  <a:spcPct val="120000"/>
                </a:lnSpc>
                <a:spcBef>
                  <a:spcPts val="0"/>
                </a:spcBef>
                <a:spcAft>
                  <a:spcPts val="0"/>
                </a:spcAft>
                <a:buClrTx/>
                <a:buSzPct val="100000"/>
                <a:buFont typeface=".AppleSystemUIFont" charset="-120"/>
                <a:buChar char="-"/>
                <a:tabLst/>
                <a:defRPr sz="2800" b="0" i="0" u="none" strike="noStrike" cap="none" spc="0" baseline="0">
                  <a:ln>
                    <a:noFill/>
                  </a:ln>
                  <a:solidFill>
                    <a:schemeClr val="tx1"/>
                  </a:solidFill>
                  <a:uFillTx/>
                  <a:latin typeface="+mn-lt"/>
                  <a:ea typeface="IBM Plex Sans" charset="0"/>
                  <a:cs typeface="IBM Plex Sans" charset="0"/>
                  <a:sym typeface="HelvNeue Roman for IBM"/>
                </a:defRPr>
              </a:lvl1pPr>
              <a:lvl2pPr marL="1221031" marR="0" indent="-586094" algn="l" defTabSz="825417" latinLnBrk="0">
                <a:lnSpc>
                  <a:spcPct val="120000"/>
                </a:lnSpc>
                <a:spcBef>
                  <a:spcPts val="0"/>
                </a:spcBef>
                <a:spcAft>
                  <a:spcPts val="0"/>
                </a:spcAft>
                <a:buClrTx/>
                <a:buSzPct val="100000"/>
                <a:buFont typeface=".AppleSystemUIFont" charset="-120"/>
                <a:buChar char="-"/>
                <a:tabLst/>
                <a:defRPr sz="2800" b="0" i="0" u="none" strike="noStrike" cap="none" spc="0" baseline="0">
                  <a:ln>
                    <a:noFill/>
                  </a:ln>
                  <a:solidFill>
                    <a:schemeClr val="tx1"/>
                  </a:solidFill>
                  <a:uFillTx/>
                  <a:latin typeface="+mn-lt"/>
                  <a:ea typeface="IBM Plex Sans" charset="0"/>
                  <a:cs typeface="IBM Plex Sans" charset="0"/>
                  <a:sym typeface="HelvNeue Roman for IBM"/>
                </a:defRPr>
              </a:lvl2pPr>
              <a:lvl3pPr marL="1855967" marR="0" indent="-586094" algn="l" defTabSz="825417" latinLnBrk="0">
                <a:lnSpc>
                  <a:spcPct val="120000"/>
                </a:lnSpc>
                <a:spcBef>
                  <a:spcPts val="0"/>
                </a:spcBef>
                <a:spcAft>
                  <a:spcPts val="0"/>
                </a:spcAft>
                <a:buClrTx/>
                <a:buSzPct val="100000"/>
                <a:buFont typeface=".AppleSystemUIFont" charset="-120"/>
                <a:buChar char="-"/>
                <a:tabLst/>
                <a:defRPr sz="2800" b="0" i="0" u="none" strike="noStrike" cap="none" spc="0" baseline="0">
                  <a:ln>
                    <a:noFill/>
                  </a:ln>
                  <a:solidFill>
                    <a:schemeClr val="tx1"/>
                  </a:solidFill>
                  <a:uFillTx/>
                  <a:latin typeface="+mn-lt"/>
                  <a:ea typeface="IBM Plex Sans" charset="0"/>
                  <a:cs typeface="IBM Plex Sans" charset="0"/>
                  <a:sym typeface="HelvNeue Roman for IBM"/>
                </a:defRPr>
              </a:lvl3pPr>
              <a:lvl4pPr marL="2490904" marR="0" indent="-586094" algn="l" defTabSz="825417" latinLnBrk="0">
                <a:lnSpc>
                  <a:spcPct val="120000"/>
                </a:lnSpc>
                <a:spcBef>
                  <a:spcPts val="0"/>
                </a:spcBef>
                <a:spcAft>
                  <a:spcPts val="0"/>
                </a:spcAft>
                <a:buClrTx/>
                <a:buSzPct val="100000"/>
                <a:buFont typeface=".AppleSystemUIFont" charset="-120"/>
                <a:buChar char="-"/>
                <a:tabLst/>
                <a:defRPr sz="2800" b="0" i="0" u="none" strike="noStrike" cap="none" spc="0" baseline="0">
                  <a:ln>
                    <a:noFill/>
                  </a:ln>
                  <a:solidFill>
                    <a:schemeClr val="tx1"/>
                  </a:solidFill>
                  <a:uFillTx/>
                  <a:latin typeface="+mn-lt"/>
                  <a:ea typeface="IBM Plex Sans" charset="0"/>
                  <a:cs typeface="IBM Plex Sans" charset="0"/>
                  <a:sym typeface="HelvNeue Roman for IBM"/>
                </a:defRPr>
              </a:lvl4pPr>
              <a:lvl5pPr marL="3125840" marR="0" indent="-586094" algn="l" defTabSz="825417" latinLnBrk="0">
                <a:lnSpc>
                  <a:spcPct val="120000"/>
                </a:lnSpc>
                <a:spcBef>
                  <a:spcPts val="0"/>
                </a:spcBef>
                <a:spcAft>
                  <a:spcPts val="0"/>
                </a:spcAft>
                <a:buClrTx/>
                <a:buSzPct val="100000"/>
                <a:buFont typeface=".AppleSystemUIFont" charset="-120"/>
                <a:buChar char="-"/>
                <a:tabLst/>
                <a:defRPr sz="2800" b="0" i="0" u="none" strike="noStrike" cap="none" spc="0" baseline="0">
                  <a:ln>
                    <a:noFill/>
                  </a:ln>
                  <a:solidFill>
                    <a:schemeClr val="tx1"/>
                  </a:solidFill>
                  <a:uFillTx/>
                  <a:latin typeface="+mn-lt"/>
                  <a:ea typeface="IBM Plex Sans" charset="0"/>
                  <a:cs typeface="IBM Plex Sans" charset="0"/>
                  <a:sym typeface="HelvNeue Roman for IBM"/>
                </a:defRPr>
              </a:lvl5pPr>
              <a:lvl6pPr marL="3760777" marR="0" indent="-586094" algn="l" defTabSz="825417" latinLnBrk="0">
                <a:lnSpc>
                  <a:spcPct val="100000"/>
                </a:lnSpc>
                <a:spcBef>
                  <a:spcPts val="5199"/>
                </a:spcBef>
                <a:spcAft>
                  <a:spcPts val="0"/>
                </a:spcAft>
                <a:buClrTx/>
                <a:buSzPct val="75000"/>
                <a:buFontTx/>
                <a:buChar char="•"/>
                <a:tabLst/>
                <a:defRPr sz="4800" b="0" i="0" u="none" strike="noStrike" cap="none" spc="0" baseline="0">
                  <a:ln>
                    <a:noFill/>
                  </a:ln>
                  <a:solidFill>
                    <a:schemeClr val="accent1">
                      <a:hueOff val="-42353"/>
                      <a:satOff val="-12282"/>
                      <a:lumOff val="-14509"/>
                    </a:schemeClr>
                  </a:solidFill>
                  <a:uFillTx/>
                  <a:latin typeface="+mn-lt"/>
                  <a:ea typeface="+mn-ea"/>
                  <a:cs typeface="+mn-cs"/>
                  <a:sym typeface="HelvNeue Roman for IBM"/>
                </a:defRPr>
              </a:lvl6pPr>
              <a:lvl7pPr marL="4395713" marR="0" indent="-586094" algn="l" defTabSz="825417" latinLnBrk="0">
                <a:lnSpc>
                  <a:spcPct val="100000"/>
                </a:lnSpc>
                <a:spcBef>
                  <a:spcPts val="5199"/>
                </a:spcBef>
                <a:spcAft>
                  <a:spcPts val="0"/>
                </a:spcAft>
                <a:buClrTx/>
                <a:buSzPct val="75000"/>
                <a:buFontTx/>
                <a:buChar char="•"/>
                <a:tabLst/>
                <a:defRPr sz="4800" b="0" i="0" u="none" strike="noStrike" cap="none" spc="0" baseline="0">
                  <a:ln>
                    <a:noFill/>
                  </a:ln>
                  <a:solidFill>
                    <a:schemeClr val="accent1">
                      <a:hueOff val="-42353"/>
                      <a:satOff val="-12282"/>
                      <a:lumOff val="-14509"/>
                    </a:schemeClr>
                  </a:solidFill>
                  <a:uFillTx/>
                  <a:latin typeface="+mn-lt"/>
                  <a:ea typeface="+mn-ea"/>
                  <a:cs typeface="+mn-cs"/>
                  <a:sym typeface="HelvNeue Roman for IBM"/>
                </a:defRPr>
              </a:lvl7pPr>
              <a:lvl8pPr marL="5030650" marR="0" indent="-586094" algn="l" defTabSz="825417" latinLnBrk="0">
                <a:lnSpc>
                  <a:spcPct val="100000"/>
                </a:lnSpc>
                <a:spcBef>
                  <a:spcPts val="5199"/>
                </a:spcBef>
                <a:spcAft>
                  <a:spcPts val="0"/>
                </a:spcAft>
                <a:buClrTx/>
                <a:buSzPct val="75000"/>
                <a:buFontTx/>
                <a:buChar char="•"/>
                <a:tabLst/>
                <a:defRPr sz="4800" b="0" i="0" u="none" strike="noStrike" cap="none" spc="0" baseline="0">
                  <a:ln>
                    <a:noFill/>
                  </a:ln>
                  <a:solidFill>
                    <a:schemeClr val="accent1">
                      <a:hueOff val="-42353"/>
                      <a:satOff val="-12282"/>
                      <a:lumOff val="-14509"/>
                    </a:schemeClr>
                  </a:solidFill>
                  <a:uFillTx/>
                  <a:latin typeface="+mn-lt"/>
                  <a:ea typeface="+mn-ea"/>
                  <a:cs typeface="+mn-cs"/>
                  <a:sym typeface="HelvNeue Roman for IBM"/>
                </a:defRPr>
              </a:lvl8pPr>
              <a:lvl9pPr marL="5665586" marR="0" indent="-586094" algn="l" defTabSz="825417" latinLnBrk="0">
                <a:lnSpc>
                  <a:spcPct val="100000"/>
                </a:lnSpc>
                <a:spcBef>
                  <a:spcPts val="5199"/>
                </a:spcBef>
                <a:spcAft>
                  <a:spcPts val="0"/>
                </a:spcAft>
                <a:buClrTx/>
                <a:buSzPct val="75000"/>
                <a:buFontTx/>
                <a:buChar char="•"/>
                <a:tabLst/>
                <a:defRPr sz="4800" b="0" i="0" u="none" strike="noStrike" cap="none" spc="0" baseline="0">
                  <a:ln>
                    <a:noFill/>
                  </a:ln>
                  <a:solidFill>
                    <a:schemeClr val="accent1">
                      <a:hueOff val="-42353"/>
                      <a:satOff val="-12282"/>
                      <a:lumOff val="-14509"/>
                    </a:schemeClr>
                  </a:solidFill>
                  <a:uFillTx/>
                  <a:latin typeface="+mn-lt"/>
                  <a:ea typeface="+mn-ea"/>
                  <a:cs typeface="+mn-cs"/>
                  <a:sym typeface="HelvNeue Roman for IBM"/>
                </a:defRPr>
              </a:lvl9pPr>
            </a:lstStyle>
            <a:p>
              <a:pPr marL="0" marR="0" lvl="0" indent="0" algn="l" defTabSz="515886" rtl="0" eaLnBrk="1" fontAlgn="auto" latinLnBrk="0" hangingPunct="1">
                <a:lnSpc>
                  <a:spcPct val="100000"/>
                </a:lnSpc>
                <a:spcBef>
                  <a:spcPts val="0"/>
                </a:spcBef>
                <a:spcAft>
                  <a:spcPts val="141"/>
                </a:spcAft>
                <a:buClrTx/>
                <a:buSzPct val="100000"/>
                <a:buFont typeface=".AppleSystemUIFont" charset="-120"/>
                <a:buNone/>
                <a:tabLst/>
                <a:defRPr/>
              </a:pPr>
              <a:r>
                <a:rPr kumimoji="0" lang="en-US" sz="700" b="0" i="0" u="none" strike="noStrike" kern="1200" cap="none" spc="0" normalizeH="0" baseline="0" noProof="0" dirty="0">
                  <a:ln>
                    <a:noFill/>
                  </a:ln>
                  <a:solidFill>
                    <a:srgbClr val="FFFFFF">
                      <a:lumMod val="60000"/>
                      <a:lumOff val="40000"/>
                    </a:srgbClr>
                  </a:solidFill>
                  <a:effectLst/>
                  <a:uLnTx/>
                  <a:uFillTx/>
                  <a:latin typeface="IBM Plex Sans"/>
                  <a:sym typeface="HelvNeue Roman for IBM"/>
                </a:rPr>
                <a:t>Statistically-significant change since previous </a:t>
              </a:r>
              <a:br>
                <a:rPr kumimoji="0" lang="en-US" sz="700" b="0" i="0" u="none" strike="noStrike" kern="1200" cap="none" spc="0" normalizeH="0" baseline="0" noProof="0" dirty="0">
                  <a:ln>
                    <a:noFill/>
                  </a:ln>
                  <a:solidFill>
                    <a:srgbClr val="FFFFFF">
                      <a:lumMod val="60000"/>
                      <a:lumOff val="40000"/>
                    </a:srgbClr>
                  </a:solidFill>
                  <a:effectLst/>
                  <a:uLnTx/>
                  <a:uFillTx/>
                  <a:latin typeface="IBM Plex Sans"/>
                  <a:sym typeface="HelvNeue Roman for IBM"/>
                </a:rPr>
              </a:br>
              <a:r>
                <a:rPr kumimoji="0" lang="en-US" sz="700" b="0" i="0" u="none" strike="noStrike" kern="1200" cap="none" spc="0" normalizeH="0" baseline="0" noProof="0" dirty="0">
                  <a:ln>
                    <a:noFill/>
                  </a:ln>
                  <a:solidFill>
                    <a:srgbClr val="FFFFFF">
                      <a:lumMod val="60000"/>
                      <a:lumOff val="40000"/>
                    </a:srgbClr>
                  </a:solidFill>
                  <a:effectLst/>
                  <a:uLnTx/>
                  <a:uFillTx/>
                  <a:latin typeface="IBM Plex Sans"/>
                  <a:sym typeface="HelvNeue Roman for IBM"/>
                </a:rPr>
                <a:t>wave</a:t>
              </a:r>
            </a:p>
          </p:txBody>
        </p:sp>
        <p:sp>
          <p:nvSpPr>
            <p:cNvPr id="35" name="Isosceles Triangle 76">
              <a:extLst>
                <a:ext uri="{FF2B5EF4-FFF2-40B4-BE49-F238E27FC236}">
                  <a16:creationId xmlns:a16="http://schemas.microsoft.com/office/drawing/2014/main" id="{9FC12580-DBE0-5549-88C1-2B1E9EC33013}"/>
                </a:ext>
              </a:extLst>
            </p:cNvPr>
            <p:cNvSpPr/>
            <p:nvPr/>
          </p:nvSpPr>
          <p:spPr>
            <a:xfrm rot="10800000">
              <a:off x="418167" y="4359706"/>
              <a:ext cx="72474" cy="71261"/>
            </a:xfrm>
            <a:prstGeom prst="triangle">
              <a:avLst/>
            </a:prstGeom>
            <a:solidFill>
              <a:srgbClr val="C00000"/>
            </a:solidFill>
          </p:spPr>
          <p:txBody>
            <a:bodyPr rtlCol="0" anchor="ctr">
              <a:noAutofit/>
            </a:bodyPr>
            <a:lstStyle/>
            <a:p>
              <a:pPr marL="0" marR="0" lvl="0" indent="0" algn="ctr" defTabSz="1142943"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srgbClr val="272727"/>
                </a:solidFill>
                <a:effectLst/>
                <a:uLnTx/>
                <a:uFillTx/>
                <a:latin typeface="IBM Plex Sans"/>
                <a:ea typeface="+mn-ea"/>
                <a:cs typeface="Arial"/>
              </a:endParaRPr>
            </a:p>
          </p:txBody>
        </p:sp>
      </p:grpSp>
      <p:cxnSp>
        <p:nvCxnSpPr>
          <p:cNvPr id="36" name="Straight Connector 35">
            <a:extLst>
              <a:ext uri="{FF2B5EF4-FFF2-40B4-BE49-F238E27FC236}">
                <a16:creationId xmlns:a16="http://schemas.microsoft.com/office/drawing/2014/main" id="{C0CE62E4-268B-5C46-99AA-D86589689777}"/>
              </a:ext>
            </a:extLst>
          </p:cNvPr>
          <p:cNvCxnSpPr/>
          <p:nvPr/>
        </p:nvCxnSpPr>
        <p:spPr>
          <a:xfrm>
            <a:off x="1424443" y="2203392"/>
            <a:ext cx="210312" cy="0"/>
          </a:xfrm>
          <a:prstGeom prst="line">
            <a:avLst/>
          </a:prstGeom>
          <a:ln w="6350" cmpd="sng">
            <a:solidFill>
              <a:schemeClr val="tx1">
                <a:lumMod val="65000"/>
                <a:lumOff val="35000"/>
              </a:schemeClr>
            </a:solidFill>
            <a:prstDash val="sysDash"/>
          </a:ln>
        </p:spPr>
        <p:style>
          <a:lnRef idx="2">
            <a:schemeClr val="accent1"/>
          </a:lnRef>
          <a:fillRef idx="0">
            <a:schemeClr val="accent1"/>
          </a:fillRef>
          <a:effectRef idx="1">
            <a:schemeClr val="accent1"/>
          </a:effectRef>
          <a:fontRef idx="minor">
            <a:schemeClr val="tx1"/>
          </a:fontRef>
        </p:style>
      </p:cxnSp>
      <p:sp>
        <p:nvSpPr>
          <p:cNvPr id="37" name="Rectangle 36">
            <a:extLst>
              <a:ext uri="{FF2B5EF4-FFF2-40B4-BE49-F238E27FC236}">
                <a16:creationId xmlns:a16="http://schemas.microsoft.com/office/drawing/2014/main" id="{F66E173E-D29D-484A-8458-CF632847DCB8}"/>
              </a:ext>
            </a:extLst>
          </p:cNvPr>
          <p:cNvSpPr/>
          <p:nvPr/>
        </p:nvSpPr>
        <p:spPr>
          <a:xfrm>
            <a:off x="2911514" y="697480"/>
            <a:ext cx="3180679" cy="276999"/>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IBM Plex Sans SemiBold" panose="020B0503050203000203" pitchFamily="34" charset="77"/>
                <a:ea typeface="+mn-ea"/>
                <a:cs typeface="Arial"/>
              </a:rPr>
              <a:t>IBM Cloud is used for more complex tasks</a:t>
            </a:r>
          </a:p>
        </p:txBody>
      </p:sp>
      <p:sp>
        <p:nvSpPr>
          <p:cNvPr id="38" name="Rectangle 37">
            <a:extLst>
              <a:ext uri="{FF2B5EF4-FFF2-40B4-BE49-F238E27FC236}">
                <a16:creationId xmlns:a16="http://schemas.microsoft.com/office/drawing/2014/main" id="{839773D5-AE06-AC47-951B-FEB51C19DE49}"/>
              </a:ext>
            </a:extLst>
          </p:cNvPr>
          <p:cNvSpPr/>
          <p:nvPr/>
        </p:nvSpPr>
        <p:spPr>
          <a:xfrm>
            <a:off x="2911514" y="3766890"/>
            <a:ext cx="2472152" cy="276999"/>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FFFFFF"/>
                </a:solidFill>
                <a:effectLst/>
                <a:uLnTx/>
                <a:uFillTx/>
                <a:latin typeface="IBM Plex Sans SemiBold" panose="020B0503050203000203" pitchFamily="34" charset="77"/>
                <a:ea typeface="+mn-ea"/>
                <a:cs typeface="Arial"/>
              </a:rPr>
              <a:t>Competitor cracks are emerging</a:t>
            </a:r>
          </a:p>
        </p:txBody>
      </p:sp>
      <p:sp>
        <p:nvSpPr>
          <p:cNvPr id="39" name="Rectangle 38">
            <a:extLst>
              <a:ext uri="{FF2B5EF4-FFF2-40B4-BE49-F238E27FC236}">
                <a16:creationId xmlns:a16="http://schemas.microsoft.com/office/drawing/2014/main" id="{14736138-24A0-2049-853E-A1B7217FE8EE}"/>
              </a:ext>
            </a:extLst>
          </p:cNvPr>
          <p:cNvSpPr/>
          <p:nvPr/>
        </p:nvSpPr>
        <p:spPr>
          <a:xfrm>
            <a:off x="6932428" y="1294702"/>
            <a:ext cx="1982972" cy="1892826"/>
          </a:xfrm>
          <a:prstGeom prst="rect">
            <a:avLst/>
          </a:prstGeom>
        </p:spPr>
        <p:txBody>
          <a:bodyPr wrap="square" lIns="0" tIns="0">
            <a:spAutoFit/>
          </a:bodyPr>
          <a:lstStyle/>
          <a:p>
            <a:pPr marL="0" marR="0" lvl="0" indent="0" algn="l" defTabSz="5715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Arial" pitchFamily="34" charset="0"/>
              </a:rPr>
              <a:t>IBM and competitors are serving users doing very different “jobs” or tasks.</a:t>
            </a:r>
          </a:p>
          <a:p>
            <a:pPr marL="0" marR="0" lvl="0" indent="0" algn="l" defTabSz="5715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Arial" pitchFamily="34" charset="0"/>
            </a:endParaRPr>
          </a:p>
          <a:p>
            <a:pPr marL="0" marR="0" lvl="0" indent="0" algn="l" defTabSz="5715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Arial" pitchFamily="34" charset="0"/>
              </a:rPr>
              <a:t>IBM serves significantly more clients focused on complex tasks </a:t>
            </a:r>
          </a:p>
          <a:p>
            <a:pPr marL="0" marR="0" lvl="0" indent="0" algn="l" defTabSz="571500" rtl="0" eaLnBrk="1" fontAlgn="base" latinLnBrk="0" hangingPunct="1">
              <a:lnSpc>
                <a:spcPct val="100000"/>
              </a:lnSpc>
              <a:spcBef>
                <a:spcPct val="0"/>
              </a:spcBef>
              <a:spcAft>
                <a:spcPct val="0"/>
              </a:spcAft>
              <a:buClrTx/>
              <a:buSzTx/>
              <a:buFontTx/>
              <a:buNone/>
              <a:tabLst/>
              <a:defRPr/>
            </a:pPr>
            <a:endPar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Arial" pitchFamily="34" charset="0"/>
            </a:endParaRPr>
          </a:p>
          <a:p>
            <a:pPr marL="0" marR="0" lvl="0" indent="0" algn="l" defTabSz="571500" rtl="0" eaLnBrk="1" fontAlgn="base" latinLnBrk="0" hangingPunct="1">
              <a:lnSpc>
                <a:spcPct val="100000"/>
              </a:lnSpc>
              <a:spcBef>
                <a:spcPct val="0"/>
              </a:spcBef>
              <a:spcAft>
                <a:spcPct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77"/>
                <a:ea typeface="+mn-ea"/>
                <a:cs typeface="Arial" pitchFamily="34" charset="0"/>
              </a:rPr>
              <a:t>This is an advantage for IBM as 47% of customers rate their public &amp; private cloud environments as 'very complex’ per IDC</a:t>
            </a:r>
          </a:p>
        </p:txBody>
      </p:sp>
      <p:graphicFrame>
        <p:nvGraphicFramePr>
          <p:cNvPr id="40" name="Chart 39">
            <a:extLst>
              <a:ext uri="{FF2B5EF4-FFF2-40B4-BE49-F238E27FC236}">
                <a16:creationId xmlns:a16="http://schemas.microsoft.com/office/drawing/2014/main" id="{2C8997C1-3EA2-6546-9359-3F246248ED01}"/>
              </a:ext>
            </a:extLst>
          </p:cNvPr>
          <p:cNvGraphicFramePr/>
          <p:nvPr/>
        </p:nvGraphicFramePr>
        <p:xfrm>
          <a:off x="2890705" y="1189577"/>
          <a:ext cx="3971361" cy="2410068"/>
        </p:xfrm>
        <a:graphic>
          <a:graphicData uri="http://schemas.openxmlformats.org/drawingml/2006/chart">
            <c:chart xmlns:c="http://schemas.openxmlformats.org/drawingml/2006/chart" xmlns:r="http://schemas.openxmlformats.org/officeDocument/2006/relationships" r:id="rId3"/>
          </a:graphicData>
        </a:graphic>
      </p:graphicFrame>
      <p:pic>
        <p:nvPicPr>
          <p:cNvPr id="41" name="Picture 40">
            <a:extLst>
              <a:ext uri="{FF2B5EF4-FFF2-40B4-BE49-F238E27FC236}">
                <a16:creationId xmlns:a16="http://schemas.microsoft.com/office/drawing/2014/main" id="{000D4209-7155-304B-A6CC-800EC893CB58}"/>
              </a:ext>
            </a:extLst>
          </p:cNvPr>
          <p:cNvPicPr>
            <a:picLocks noChangeAspect="1"/>
          </p:cNvPicPr>
          <p:nvPr/>
        </p:nvPicPr>
        <p:blipFill>
          <a:blip r:embed="rId4"/>
          <a:stretch>
            <a:fillRect/>
          </a:stretch>
        </p:blipFill>
        <p:spPr>
          <a:xfrm>
            <a:off x="4128988" y="3294345"/>
            <a:ext cx="515428" cy="179121"/>
          </a:xfrm>
          <a:prstGeom prst="rect">
            <a:avLst/>
          </a:prstGeom>
        </p:spPr>
      </p:pic>
      <p:pic>
        <p:nvPicPr>
          <p:cNvPr id="42" name="Picture 41">
            <a:extLst>
              <a:ext uri="{FF2B5EF4-FFF2-40B4-BE49-F238E27FC236}">
                <a16:creationId xmlns:a16="http://schemas.microsoft.com/office/drawing/2014/main" id="{19706459-0A33-1B4B-AC78-71D0AB2DB2B8}"/>
              </a:ext>
            </a:extLst>
          </p:cNvPr>
          <p:cNvPicPr>
            <a:picLocks noChangeAspect="1"/>
          </p:cNvPicPr>
          <p:nvPr/>
        </p:nvPicPr>
        <p:blipFill>
          <a:blip r:embed="rId5">
            <a:biLevel thresh="25000"/>
          </a:blip>
          <a:stretch>
            <a:fillRect/>
          </a:stretch>
        </p:blipFill>
        <p:spPr>
          <a:xfrm>
            <a:off x="3316583" y="3281633"/>
            <a:ext cx="325638" cy="190001"/>
          </a:xfrm>
          <a:prstGeom prst="rect">
            <a:avLst/>
          </a:prstGeom>
        </p:spPr>
      </p:pic>
      <p:pic>
        <p:nvPicPr>
          <p:cNvPr id="43" name="Picture 42">
            <a:extLst>
              <a:ext uri="{FF2B5EF4-FFF2-40B4-BE49-F238E27FC236}">
                <a16:creationId xmlns:a16="http://schemas.microsoft.com/office/drawing/2014/main" id="{62C6BA01-D333-DA47-87AF-96A253E0FD9E}"/>
              </a:ext>
            </a:extLst>
          </p:cNvPr>
          <p:cNvPicPr>
            <a:picLocks noChangeAspect="1"/>
          </p:cNvPicPr>
          <p:nvPr/>
        </p:nvPicPr>
        <p:blipFill>
          <a:blip r:embed="rId6"/>
          <a:stretch>
            <a:fillRect/>
          </a:stretch>
        </p:blipFill>
        <p:spPr>
          <a:xfrm>
            <a:off x="5951502" y="3291441"/>
            <a:ext cx="642917" cy="183231"/>
          </a:xfrm>
          <a:prstGeom prst="rect">
            <a:avLst/>
          </a:prstGeom>
        </p:spPr>
      </p:pic>
      <p:pic>
        <p:nvPicPr>
          <p:cNvPr id="44" name="Picture 43">
            <a:extLst>
              <a:ext uri="{FF2B5EF4-FFF2-40B4-BE49-F238E27FC236}">
                <a16:creationId xmlns:a16="http://schemas.microsoft.com/office/drawing/2014/main" id="{8BC2A035-8703-D74C-89CB-9A5C02D7B0A2}"/>
              </a:ext>
            </a:extLst>
          </p:cNvPr>
          <p:cNvPicPr>
            <a:picLocks noChangeAspect="1"/>
          </p:cNvPicPr>
          <p:nvPr/>
        </p:nvPicPr>
        <p:blipFill>
          <a:blip r:embed="rId7">
            <a:duotone>
              <a:schemeClr val="bg2">
                <a:shade val="45000"/>
                <a:satMod val="135000"/>
              </a:schemeClr>
              <a:prstClr val="white"/>
            </a:duotone>
          </a:blip>
          <a:stretch>
            <a:fillRect/>
          </a:stretch>
        </p:blipFill>
        <p:spPr>
          <a:xfrm>
            <a:off x="5190138" y="3313329"/>
            <a:ext cx="285564" cy="180167"/>
          </a:xfrm>
          <a:prstGeom prst="rect">
            <a:avLst/>
          </a:prstGeom>
        </p:spPr>
      </p:pic>
      <p:sp>
        <p:nvSpPr>
          <p:cNvPr id="45" name="Rectangle 44">
            <a:extLst>
              <a:ext uri="{FF2B5EF4-FFF2-40B4-BE49-F238E27FC236}">
                <a16:creationId xmlns:a16="http://schemas.microsoft.com/office/drawing/2014/main" id="{29E3783D-2F3C-BC4E-A5A6-ED8F0FF0F84E}"/>
              </a:ext>
            </a:extLst>
          </p:cNvPr>
          <p:cNvSpPr/>
          <p:nvPr/>
        </p:nvSpPr>
        <p:spPr>
          <a:xfrm>
            <a:off x="2911515" y="900324"/>
            <a:ext cx="3857625" cy="230832"/>
          </a:xfrm>
          <a:prstGeom prst="rect">
            <a:avLst/>
          </a:prstGeom>
        </p:spPr>
        <p:txBody>
          <a:bodyPr wrap="square">
            <a:spAutoFit/>
          </a:bodyPr>
          <a:lstStyle/>
          <a:p>
            <a:pPr marL="0" marR="0" lvl="0" indent="0" algn="l" defTabSz="571500" rtl="0" eaLnBrk="1" fontAlgn="base" latinLnBrk="0" hangingPunct="1">
              <a:lnSpc>
                <a:spcPct val="100000"/>
              </a:lnSpc>
              <a:spcBef>
                <a:spcPct val="0"/>
              </a:spcBef>
              <a:spcAft>
                <a:spcPct val="0"/>
              </a:spcAft>
              <a:buClrTx/>
              <a:buSzTx/>
              <a:buFontTx/>
              <a:buNone/>
              <a:tabLst/>
              <a:defRPr/>
            </a:pPr>
            <a:r>
              <a:rPr kumimoji="0" lang="en-US" sz="900" b="1" i="0" u="none" strike="noStrike" kern="1200" cap="none" spc="0" normalizeH="0" baseline="0" noProof="0" dirty="0">
                <a:ln>
                  <a:noFill/>
                </a:ln>
                <a:solidFill>
                  <a:srgbClr val="FFFFFF">
                    <a:lumMod val="40000"/>
                    <a:lumOff val="60000"/>
                  </a:srgbClr>
                </a:solidFill>
                <a:effectLst/>
                <a:uLnTx/>
                <a:uFillTx/>
                <a:latin typeface="IBM Plex Sans" panose="020B0503050203000203" pitchFamily="34" charset="0"/>
                <a:ea typeface="+mn-ea"/>
                <a:cs typeface="Arial" pitchFamily="34" charset="0"/>
              </a:rPr>
              <a:t>% of complex tasks </a:t>
            </a:r>
            <a:r>
              <a:rPr kumimoji="0" lang="en-US" sz="900" b="0" i="0" u="none" strike="noStrike" kern="1200" cap="none" spc="0" normalizeH="0" baseline="0" noProof="0" dirty="0">
                <a:ln>
                  <a:noFill/>
                </a:ln>
                <a:solidFill>
                  <a:srgbClr val="FFFFFF">
                    <a:lumMod val="40000"/>
                    <a:lumOff val="60000"/>
                  </a:srgbClr>
                </a:solidFill>
                <a:effectLst/>
                <a:uLnTx/>
                <a:uFillTx/>
                <a:latin typeface="IBM Plex Sans" panose="020B0503050203000203" pitchFamily="34" charset="0"/>
                <a:ea typeface="+mn-ea"/>
                <a:cs typeface="Arial" pitchFamily="34" charset="0"/>
              </a:rPr>
              <a:t>(more than half of tasks are considered advanced) </a:t>
            </a:r>
          </a:p>
        </p:txBody>
      </p:sp>
      <p:sp>
        <p:nvSpPr>
          <p:cNvPr id="47" name="Rectangle 46">
            <a:extLst>
              <a:ext uri="{FF2B5EF4-FFF2-40B4-BE49-F238E27FC236}">
                <a16:creationId xmlns:a16="http://schemas.microsoft.com/office/drawing/2014/main" id="{C80184A1-01C4-8447-8E12-840500D25C1B}"/>
              </a:ext>
            </a:extLst>
          </p:cNvPr>
          <p:cNvSpPr/>
          <p:nvPr/>
        </p:nvSpPr>
        <p:spPr>
          <a:xfrm>
            <a:off x="2922147" y="4205479"/>
            <a:ext cx="1812462" cy="475002"/>
          </a:xfrm>
          <a:prstGeom prst="rect">
            <a:avLst/>
          </a:prstGeom>
        </p:spPr>
        <p:txBody>
          <a:bodyPr wrap="square">
            <a:spAutoFit/>
          </a:bodyPr>
          <a:lstStyle/>
          <a:p>
            <a:pPr marL="171450" marR="0" lvl="0" indent="-171450" algn="l" defTabSz="7938" rtl="0" eaLnBrk="1" fontAlgn="auto" latinLnBrk="0" hangingPunct="0">
              <a:lnSpc>
                <a:spcPct val="130000"/>
              </a:lnSpc>
              <a:spcBef>
                <a:spcPts val="0"/>
              </a:spcBef>
              <a:spcAft>
                <a:spcPts val="0"/>
              </a:spcAft>
              <a:buClrTx/>
              <a:buSzTx/>
              <a:buFont typeface="Apple Symbols" panose="02000000000000000000" pitchFamily="2" charset="-79"/>
              <a:buChar char="⎻"/>
              <a:tabLst>
                <a:tab pos="222250" algn="l"/>
                <a:tab pos="444500" algn="l"/>
                <a:tab pos="666750" algn="l"/>
                <a:tab pos="889000" algn="l"/>
                <a:tab pos="1111250" algn="l"/>
                <a:tab pos="1333500" algn="l"/>
                <a:tab pos="1555750" algn="l"/>
                <a:tab pos="1778000" algn="l"/>
                <a:tab pos="2000250" algn="l"/>
                <a:tab pos="2222500" algn="l"/>
                <a:tab pos="2444750" algn="l"/>
                <a:tab pos="2667000" algn="l"/>
              </a:tabLst>
              <a:defRPr/>
            </a:pPr>
            <a:r>
              <a:rPr kumimoji="0" lang="en-US" sz="1000" b="0" i="0" u="none" strike="noStrike" kern="1200" cap="none" spc="0" normalizeH="0" baseline="0" noProof="0" dirty="0">
                <a:ln>
                  <a:noFill/>
                </a:ln>
                <a:solidFill>
                  <a:srgbClr val="FFFFFF"/>
                </a:solidFill>
                <a:effectLst/>
                <a:uLnTx/>
                <a:uFillTx/>
                <a:latin typeface="IBM Plex Sans"/>
                <a:ea typeface="IBM Plex Sans"/>
                <a:cs typeface="IBM Plex Sans"/>
                <a:sym typeface="IBM Plex Sans"/>
              </a:rPr>
              <a:t>ease of set up</a:t>
            </a:r>
          </a:p>
          <a:p>
            <a:pPr marL="171450" marR="0" lvl="0" indent="-171450" algn="l" defTabSz="7938" rtl="0" eaLnBrk="1" fontAlgn="auto" latinLnBrk="0" hangingPunct="0">
              <a:lnSpc>
                <a:spcPct val="130000"/>
              </a:lnSpc>
              <a:spcBef>
                <a:spcPts val="0"/>
              </a:spcBef>
              <a:spcAft>
                <a:spcPts val="0"/>
              </a:spcAft>
              <a:buClrTx/>
              <a:buSzTx/>
              <a:buFont typeface="Apple Symbols" panose="02000000000000000000" pitchFamily="2" charset="-79"/>
              <a:buChar char="⎻"/>
              <a:tabLst>
                <a:tab pos="222250" algn="l"/>
                <a:tab pos="444500" algn="l"/>
                <a:tab pos="666750" algn="l"/>
                <a:tab pos="889000" algn="l"/>
                <a:tab pos="1111250" algn="l"/>
                <a:tab pos="1333500" algn="l"/>
                <a:tab pos="1555750" algn="l"/>
                <a:tab pos="1778000" algn="l"/>
                <a:tab pos="2000250" algn="l"/>
                <a:tab pos="2222500" algn="l"/>
                <a:tab pos="2444750" algn="l"/>
                <a:tab pos="2667000" algn="l"/>
              </a:tabLst>
              <a:defRPr/>
            </a:pPr>
            <a:r>
              <a:rPr kumimoji="0" lang="en-US" sz="1000" b="0" i="0" u="none" strike="noStrike" kern="1200" cap="none" spc="0" normalizeH="0" baseline="0" noProof="0" dirty="0">
                <a:ln>
                  <a:noFill/>
                </a:ln>
                <a:solidFill>
                  <a:srgbClr val="FFFFFF"/>
                </a:solidFill>
                <a:effectLst/>
                <a:uLnTx/>
                <a:uFillTx/>
                <a:latin typeface="IBM Plex Sans"/>
                <a:ea typeface="IBM Plex Sans"/>
                <a:cs typeface="IBM Plex Sans"/>
                <a:sym typeface="IBM Plex Sans"/>
              </a:rPr>
              <a:t>ease of use</a:t>
            </a:r>
          </a:p>
        </p:txBody>
      </p:sp>
      <p:sp>
        <p:nvSpPr>
          <p:cNvPr id="49" name="Rectangle 48">
            <a:extLst>
              <a:ext uri="{FF2B5EF4-FFF2-40B4-BE49-F238E27FC236}">
                <a16:creationId xmlns:a16="http://schemas.microsoft.com/office/drawing/2014/main" id="{63D70981-3EA3-8A43-A052-0052A32DD296}"/>
              </a:ext>
            </a:extLst>
          </p:cNvPr>
          <p:cNvSpPr/>
          <p:nvPr/>
        </p:nvSpPr>
        <p:spPr>
          <a:xfrm>
            <a:off x="2911515" y="3976909"/>
            <a:ext cx="3857625" cy="230832"/>
          </a:xfrm>
          <a:prstGeom prst="rect">
            <a:avLst/>
          </a:prstGeom>
        </p:spPr>
        <p:txBody>
          <a:bodyPr wrap="square">
            <a:spAutoFit/>
          </a:bodyPr>
          <a:lstStyle/>
          <a:p>
            <a:pPr marL="0" marR="0" lvl="0" indent="0" algn="l" defTabSz="571500" rtl="0" eaLnBrk="1" fontAlgn="base" latinLnBrk="0" hangingPunct="1">
              <a:lnSpc>
                <a:spcPct val="100000"/>
              </a:lnSpc>
              <a:spcBef>
                <a:spcPct val="0"/>
              </a:spcBef>
              <a:spcAft>
                <a:spcPct val="0"/>
              </a:spcAft>
              <a:buClrTx/>
              <a:buSzTx/>
              <a:buFontTx/>
              <a:buNone/>
              <a:tabLst/>
              <a:defRPr/>
            </a:pPr>
            <a:r>
              <a:rPr kumimoji="0" lang="en-US" sz="900" b="0" i="0" u="none" strike="noStrike" kern="1200" cap="none" spc="0" normalizeH="0" baseline="0" noProof="0" dirty="0">
                <a:ln>
                  <a:noFill/>
                </a:ln>
                <a:solidFill>
                  <a:srgbClr val="FFFFFF">
                    <a:lumMod val="40000"/>
                    <a:lumOff val="60000"/>
                  </a:srgbClr>
                </a:solidFill>
                <a:effectLst/>
                <a:uLnTx/>
                <a:uFillTx/>
                <a:latin typeface="IBM Plex Sans" panose="020B0503050203000203" pitchFamily="34" charset="0"/>
                <a:ea typeface="+mn-ea"/>
                <a:cs typeface="Arial" pitchFamily="34" charset="0"/>
              </a:rPr>
              <a:t>Microsoft and AWS ratings </a:t>
            </a:r>
            <a:r>
              <a:rPr kumimoji="0" lang="en-US" sz="900" b="1" i="0" u="none" strike="noStrike" kern="1200" cap="none" spc="0" normalizeH="0" baseline="0" noProof="0" dirty="0">
                <a:ln>
                  <a:noFill/>
                </a:ln>
                <a:solidFill>
                  <a:srgbClr val="FFFFFF">
                    <a:lumMod val="40000"/>
                    <a:lumOff val="60000"/>
                  </a:srgbClr>
                </a:solidFill>
                <a:effectLst/>
                <a:uLnTx/>
                <a:uFillTx/>
                <a:latin typeface="IBM Plex Sans" panose="020B0503050203000203" pitchFamily="34" charset="0"/>
                <a:ea typeface="+mn-ea"/>
                <a:cs typeface="Arial" pitchFamily="34" charset="0"/>
              </a:rPr>
              <a:t>were low </a:t>
            </a:r>
            <a:r>
              <a:rPr kumimoji="0" lang="en-US" sz="900" b="0" i="0" u="none" strike="noStrike" kern="1200" cap="none" spc="0" normalizeH="0" baseline="0" noProof="0" dirty="0">
                <a:ln>
                  <a:noFill/>
                </a:ln>
                <a:solidFill>
                  <a:srgbClr val="FFFFFF">
                    <a:lumMod val="40000"/>
                    <a:lumOff val="60000"/>
                  </a:srgbClr>
                </a:solidFill>
                <a:effectLst/>
                <a:uLnTx/>
                <a:uFillTx/>
                <a:latin typeface="IBM Plex Sans" panose="020B0503050203000203" pitchFamily="34" charset="0"/>
                <a:ea typeface="+mn-ea"/>
                <a:cs typeface="Arial" pitchFamily="34" charset="0"/>
              </a:rPr>
              <a:t>in:</a:t>
            </a:r>
          </a:p>
        </p:txBody>
      </p:sp>
      <p:sp>
        <p:nvSpPr>
          <p:cNvPr id="50" name="Rectangle 49">
            <a:extLst>
              <a:ext uri="{FF2B5EF4-FFF2-40B4-BE49-F238E27FC236}">
                <a16:creationId xmlns:a16="http://schemas.microsoft.com/office/drawing/2014/main" id="{BAD36A0A-16E4-2749-A1A9-C57E26B8CA4C}"/>
              </a:ext>
            </a:extLst>
          </p:cNvPr>
          <p:cNvSpPr/>
          <p:nvPr/>
        </p:nvSpPr>
        <p:spPr>
          <a:xfrm>
            <a:off x="4480587" y="4205479"/>
            <a:ext cx="1812462" cy="475002"/>
          </a:xfrm>
          <a:prstGeom prst="rect">
            <a:avLst/>
          </a:prstGeom>
        </p:spPr>
        <p:txBody>
          <a:bodyPr wrap="square">
            <a:spAutoFit/>
          </a:bodyPr>
          <a:lstStyle/>
          <a:p>
            <a:pPr marL="171450" marR="0" lvl="0" indent="-171450" algn="l" defTabSz="7938" rtl="0" eaLnBrk="1" fontAlgn="auto" latinLnBrk="0" hangingPunct="0">
              <a:lnSpc>
                <a:spcPct val="130000"/>
              </a:lnSpc>
              <a:spcBef>
                <a:spcPts val="0"/>
              </a:spcBef>
              <a:spcAft>
                <a:spcPts val="0"/>
              </a:spcAft>
              <a:buClrTx/>
              <a:buSzTx/>
              <a:buFont typeface="Apple Symbols" panose="02000000000000000000" pitchFamily="2" charset="-79"/>
              <a:buChar char="⎻"/>
              <a:tabLst>
                <a:tab pos="222250" algn="l"/>
                <a:tab pos="444500" algn="l"/>
                <a:tab pos="666750" algn="l"/>
                <a:tab pos="889000" algn="l"/>
                <a:tab pos="1111250" algn="l"/>
                <a:tab pos="1333500" algn="l"/>
                <a:tab pos="1555750" algn="l"/>
                <a:tab pos="1778000" algn="l"/>
                <a:tab pos="2000250" algn="l"/>
                <a:tab pos="2222500" algn="l"/>
                <a:tab pos="2444750" algn="l"/>
                <a:tab pos="2667000" algn="l"/>
              </a:tabLst>
              <a:defRPr/>
            </a:pPr>
            <a:r>
              <a:rPr kumimoji="0" lang="en-US" sz="1000" b="0" i="0" u="none" strike="noStrike" kern="1200" cap="none" spc="0" normalizeH="0" baseline="0" noProof="0" dirty="0">
                <a:ln>
                  <a:noFill/>
                </a:ln>
                <a:solidFill>
                  <a:srgbClr val="FFFFFF"/>
                </a:solidFill>
                <a:effectLst/>
                <a:uLnTx/>
                <a:uFillTx/>
                <a:latin typeface="IBM Plex Sans"/>
                <a:ea typeface="IBM Plex Sans"/>
                <a:cs typeface="IBM Plex Sans"/>
                <a:sym typeface="IBM Plex Sans"/>
              </a:rPr>
              <a:t>help easily accessible</a:t>
            </a:r>
          </a:p>
          <a:p>
            <a:pPr marL="171450" marR="0" lvl="0" indent="-171450" algn="l" defTabSz="7938" rtl="0" eaLnBrk="1" fontAlgn="auto" latinLnBrk="0" hangingPunct="0">
              <a:lnSpc>
                <a:spcPct val="130000"/>
              </a:lnSpc>
              <a:spcBef>
                <a:spcPts val="0"/>
              </a:spcBef>
              <a:spcAft>
                <a:spcPts val="0"/>
              </a:spcAft>
              <a:buClrTx/>
              <a:buSzTx/>
              <a:buFont typeface="Apple Symbols" panose="02000000000000000000" pitchFamily="2" charset="-79"/>
              <a:buChar char="⎻"/>
              <a:tabLst>
                <a:tab pos="222250" algn="l"/>
                <a:tab pos="444500" algn="l"/>
                <a:tab pos="666750" algn="l"/>
                <a:tab pos="889000" algn="l"/>
                <a:tab pos="1111250" algn="l"/>
                <a:tab pos="1333500" algn="l"/>
                <a:tab pos="1555750" algn="l"/>
                <a:tab pos="1778000" algn="l"/>
                <a:tab pos="2000250" algn="l"/>
                <a:tab pos="2222500" algn="l"/>
                <a:tab pos="2444750" algn="l"/>
                <a:tab pos="2667000" algn="l"/>
              </a:tabLst>
              <a:defRPr/>
            </a:pPr>
            <a:r>
              <a:rPr kumimoji="0" lang="en-US" sz="1000" b="0" i="0" u="none" strike="noStrike" kern="1200" cap="none" spc="0" normalizeH="0" baseline="0" noProof="0" dirty="0">
                <a:ln>
                  <a:noFill/>
                </a:ln>
                <a:solidFill>
                  <a:srgbClr val="FFFFFF"/>
                </a:solidFill>
                <a:effectLst/>
                <a:uLnTx/>
                <a:uFillTx/>
                <a:latin typeface="IBM Plex Sans"/>
                <a:ea typeface="IBM Plex Sans"/>
                <a:cs typeface="IBM Plex Sans"/>
                <a:sym typeface="IBM Plex Sans"/>
              </a:rPr>
              <a:t>support and docs helpful</a:t>
            </a:r>
          </a:p>
        </p:txBody>
      </p:sp>
      <p:sp>
        <p:nvSpPr>
          <p:cNvPr id="25" name="IBM Cloud Fast Start 2020">
            <a:extLst>
              <a:ext uri="{FF2B5EF4-FFF2-40B4-BE49-F238E27FC236}">
                <a16:creationId xmlns:a16="http://schemas.microsoft.com/office/drawing/2014/main" id="{D9DB8C56-CEDB-4A34-B07C-AC73C9165809}"/>
              </a:ext>
            </a:extLst>
          </p:cNvPr>
          <p:cNvSpPr txBox="1"/>
          <p:nvPr/>
        </p:nvSpPr>
        <p:spPr>
          <a:xfrm>
            <a:off x="254000" y="4733394"/>
            <a:ext cx="82971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marL="0" marR="0" lvl="0" indent="0" algn="l" defTabSz="685800" rtl="0" eaLnBrk="1" fontAlgn="auto" latinLnBrk="0" hangingPunct="1">
              <a:lnSpc>
                <a:spcPct val="100000"/>
              </a:lnSpc>
              <a:spcBef>
                <a:spcPts val="0"/>
              </a:spcBef>
              <a:spcAft>
                <a:spcPts val="0"/>
              </a:spcAft>
              <a:buClrTx/>
              <a:buSzTx/>
              <a:buFontTx/>
              <a:buNone/>
              <a:tabLst/>
              <a:defRPr sz="1200">
                <a:solidFill>
                  <a:srgbClr val="FFFFFF"/>
                </a:solidFill>
              </a:defRPr>
            </a:pPr>
            <a:r>
              <a:rPr kumimoji="0" sz="1200" b="0" i="0" u="none" strike="noStrike" kern="1200" cap="none" spc="0" normalizeH="0" baseline="0" noProof="0" dirty="0">
                <a:ln>
                  <a:noFill/>
                </a:ln>
                <a:solidFill>
                  <a:srgbClr val="FFFFFF"/>
                </a:solidFill>
                <a:effectLst/>
                <a:uLnTx/>
                <a:uFillTx/>
                <a:latin typeface="IBM Plex Sans"/>
                <a:ea typeface="+mn-ea"/>
                <a:cs typeface="+mn-cs"/>
              </a:rPr>
              <a:t>IBM </a:t>
            </a:r>
            <a:r>
              <a:rPr kumimoji="0" sz="1200" b="0" i="0" u="none" strike="noStrike" kern="1200" cap="none" spc="0" normalizeH="0" baseline="0" noProof="0" dirty="0">
                <a:ln>
                  <a:noFill/>
                </a:ln>
                <a:solidFill>
                  <a:srgbClr val="FFFFFF"/>
                </a:solidFill>
                <a:effectLst/>
                <a:uLnTx/>
                <a:uFillTx/>
                <a:latin typeface="IBM Plex Sans SemiBold"/>
                <a:ea typeface="IBM Plex Sans SemiBold"/>
                <a:cs typeface="IBM Plex Sans SemiBold"/>
                <a:sym typeface="IBM Plex Sans SemiBold"/>
              </a:rPr>
              <a:t>Cloud</a:t>
            </a:r>
            <a:endParaRPr kumimoji="0" sz="1200" b="0" i="0" u="none" strike="noStrike" kern="1200" cap="none" spc="0" normalizeH="0" baseline="0" noProof="0" dirty="0">
              <a:ln>
                <a:noFill/>
              </a:ln>
              <a:solidFill>
                <a:srgbClr val="FFFFFF"/>
              </a:solidFill>
              <a:effectLst/>
              <a:uLnTx/>
              <a:uFillTx/>
              <a:latin typeface="IBM Plex Sans"/>
              <a:ea typeface="+mn-ea"/>
              <a:cs typeface="+mn-cs"/>
            </a:endParaRPr>
          </a:p>
        </p:txBody>
      </p:sp>
    </p:spTree>
    <p:extLst>
      <p:ext uri="{BB962C8B-B14F-4D97-AF65-F5344CB8AC3E}">
        <p14:creationId xmlns:p14="http://schemas.microsoft.com/office/powerpoint/2010/main" val="1459479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F2187BCF-AD7F-2248-A7B7-0449817FD304}"/>
              </a:ext>
            </a:extLst>
          </p:cNvPr>
          <p:cNvSpPr/>
          <p:nvPr/>
        </p:nvSpPr>
        <p:spPr>
          <a:xfrm>
            <a:off x="227659" y="617026"/>
            <a:ext cx="2726751" cy="678263"/>
          </a:xfrm>
          <a:prstGeom prst="rect">
            <a:avLst/>
          </a:prstGeom>
          <a:noFill/>
          <a:ln w="6350">
            <a:solidFill>
              <a:schemeClr val="bg1">
                <a:lumMod val="65000"/>
                <a:lumOff val="35000"/>
              </a:schemeClr>
            </a:solidFill>
          </a:ln>
        </p:spPr>
        <p:txBody>
          <a:bodyPr wrap="square" lIns="0" tIns="0" rIns="0" bIns="0" rtlCol="0" anchor="ctr">
            <a:noAutofit/>
          </a:bodyPr>
          <a:lstStyle/>
          <a:p>
            <a:pPr marL="0" marR="0" lvl="0" indent="0" algn="ctr" defTabSz="68596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32" name="Rectangle 31">
            <a:extLst>
              <a:ext uri="{FF2B5EF4-FFF2-40B4-BE49-F238E27FC236}">
                <a16:creationId xmlns:a16="http://schemas.microsoft.com/office/drawing/2014/main" id="{FFD34030-968C-804E-B88F-26B1CE52290B}"/>
              </a:ext>
            </a:extLst>
          </p:cNvPr>
          <p:cNvSpPr/>
          <p:nvPr/>
        </p:nvSpPr>
        <p:spPr>
          <a:xfrm>
            <a:off x="0" y="2819881"/>
            <a:ext cx="9144000" cy="2323619"/>
          </a:xfrm>
          <a:prstGeom prst="rect">
            <a:avLst/>
          </a:prstGeom>
          <a:solidFill>
            <a:srgbClr val="282828"/>
          </a:solidFill>
        </p:spPr>
        <p:txBody>
          <a:bodyPr wrap="square" lIns="0" tIns="0" rIns="0" bIns="0" rtlCol="0" anchor="ctr">
            <a:noAutofit/>
          </a:bodyPr>
          <a:lstStyle/>
          <a:p>
            <a:pPr marL="0" marR="0" lvl="0" indent="0" algn="ctr" defTabSz="68596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2" name="Title 1">
            <a:extLst>
              <a:ext uri="{FF2B5EF4-FFF2-40B4-BE49-F238E27FC236}">
                <a16:creationId xmlns:a16="http://schemas.microsoft.com/office/drawing/2014/main" id="{92C37EF0-18C3-9144-8B4A-E9C151BE10A3}"/>
              </a:ext>
            </a:extLst>
          </p:cNvPr>
          <p:cNvSpPr>
            <a:spLocks noGrp="1"/>
          </p:cNvSpPr>
          <p:nvPr>
            <p:ph type="title"/>
          </p:nvPr>
        </p:nvSpPr>
        <p:spPr>
          <a:xfrm>
            <a:off x="228601" y="201168"/>
            <a:ext cx="8247837" cy="322236"/>
          </a:xfrm>
        </p:spPr>
        <p:txBody>
          <a:bodyPr/>
          <a:lstStyle/>
          <a:p>
            <a:r>
              <a:rPr lang="en-US" sz="2000" dirty="0"/>
              <a:t>IBM public cloud performance and client experience</a:t>
            </a:r>
          </a:p>
        </p:txBody>
      </p:sp>
      <p:sp>
        <p:nvSpPr>
          <p:cNvPr id="3" name="Slide Number Placeholder 2">
            <a:extLst>
              <a:ext uri="{FF2B5EF4-FFF2-40B4-BE49-F238E27FC236}">
                <a16:creationId xmlns:a16="http://schemas.microsoft.com/office/drawing/2014/main" id="{03F02F71-D4FE-DA49-B86A-1B9129E5E231}"/>
              </a:ext>
            </a:extLst>
          </p:cNvPr>
          <p:cNvSpPr>
            <a:spLocks noGrp="1"/>
          </p:cNvSpPr>
          <p:nvPr>
            <p:ph type="sldNum" sz="quarter" idx="10"/>
          </p:nvPr>
        </p:nvSpPr>
        <p:spPr/>
        <p:txBody>
          <a:bodyPr/>
          <a:lstStyle/>
          <a:p>
            <a:pPr marL="0" marR="0" lvl="0" indent="0" algn="r" defTabSz="685097"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a:ln>
                  <a:noFill/>
                </a:ln>
                <a:solidFill>
                  <a:srgbClr val="FFFFFF"/>
                </a:solidFill>
                <a:effectLst/>
                <a:uLnTx/>
                <a:uFillTx/>
                <a:latin typeface="IBM Plex Sans"/>
                <a:cs typeface="Arial" charset="0"/>
              </a:rPr>
              <a:pPr marL="0" marR="0" lvl="0" indent="0" algn="r" defTabSz="685097" rtl="0" eaLnBrk="1" fontAlgn="auto" latinLnBrk="0" hangingPunct="1">
                <a:lnSpc>
                  <a:spcPct val="100000"/>
                </a:lnSpc>
                <a:spcBef>
                  <a:spcPts val="0"/>
                </a:spcBef>
                <a:spcAft>
                  <a:spcPts val="0"/>
                </a:spcAft>
                <a:buClrTx/>
                <a:buSzTx/>
                <a:buFontTx/>
                <a:buNone/>
                <a:tabLst/>
                <a:defRPr/>
              </a:pPr>
              <a:t>6</a:t>
            </a:fld>
            <a:endParaRPr kumimoji="0" lang="en-US" sz="600" b="0" i="0" u="none" strike="noStrike" kern="1200" cap="none" spc="0" normalizeH="0" baseline="0" noProof="0" dirty="0">
              <a:ln>
                <a:noFill/>
              </a:ln>
              <a:solidFill>
                <a:srgbClr val="FFFFFF"/>
              </a:solidFill>
              <a:effectLst/>
              <a:uLnTx/>
              <a:uFillTx/>
              <a:latin typeface="IBM Plex Sans"/>
              <a:cs typeface="Arial" charset="0"/>
            </a:endParaRPr>
          </a:p>
        </p:txBody>
      </p:sp>
      <p:sp>
        <p:nvSpPr>
          <p:cNvPr id="6" name="Rectangle 5">
            <a:extLst>
              <a:ext uri="{FF2B5EF4-FFF2-40B4-BE49-F238E27FC236}">
                <a16:creationId xmlns:a16="http://schemas.microsoft.com/office/drawing/2014/main" id="{C241576A-6432-5047-AC5B-48D609E06E58}"/>
              </a:ext>
            </a:extLst>
          </p:cNvPr>
          <p:cNvSpPr/>
          <p:nvPr/>
        </p:nvSpPr>
        <p:spPr>
          <a:xfrm>
            <a:off x="632389" y="3042304"/>
            <a:ext cx="5460762" cy="975717"/>
          </a:xfrm>
          <a:prstGeom prst="rect">
            <a:avLst/>
          </a:prstGeom>
        </p:spPr>
        <p:txBody>
          <a:bodyPr wrap="square" lIns="0" tIns="0" rIns="0" bIns="0" rtlCol="0" anchor="ctr">
            <a:noAutofit/>
          </a:bodyPr>
          <a:lstStyle/>
          <a:p>
            <a:pPr marL="0" marR="0" lvl="0" indent="0" algn="ctr" defTabSz="68596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7" name="Rectangle 6">
            <a:extLst>
              <a:ext uri="{FF2B5EF4-FFF2-40B4-BE49-F238E27FC236}">
                <a16:creationId xmlns:a16="http://schemas.microsoft.com/office/drawing/2014/main" id="{399B10D8-A391-A140-8026-51009BC7B1D0}"/>
              </a:ext>
            </a:extLst>
          </p:cNvPr>
          <p:cNvSpPr/>
          <p:nvPr/>
        </p:nvSpPr>
        <p:spPr>
          <a:xfrm>
            <a:off x="709302" y="2922663"/>
            <a:ext cx="6289705" cy="1095358"/>
          </a:xfrm>
          <a:prstGeom prst="rect">
            <a:avLst/>
          </a:prstGeom>
        </p:spPr>
        <p:txBody>
          <a:bodyPr wrap="square" lIns="0" tIns="0" rIns="0" bIns="0" rtlCol="0" anchor="ctr">
            <a:noAutofit/>
          </a:bodyPr>
          <a:lstStyle/>
          <a:p>
            <a:pPr marL="0" marR="0" lvl="0" indent="0" algn="ctr" defTabSz="68596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a:ea typeface="+mn-ea"/>
              <a:cs typeface="Arial"/>
            </a:endParaRPr>
          </a:p>
        </p:txBody>
      </p:sp>
      <p:sp>
        <p:nvSpPr>
          <p:cNvPr id="91" name="Rectangle 90">
            <a:extLst>
              <a:ext uri="{FF2B5EF4-FFF2-40B4-BE49-F238E27FC236}">
                <a16:creationId xmlns:a16="http://schemas.microsoft.com/office/drawing/2014/main" id="{78540956-FFCB-8F41-A3BC-23EDE70BDBA9}"/>
              </a:ext>
            </a:extLst>
          </p:cNvPr>
          <p:cNvSpPr/>
          <p:nvPr/>
        </p:nvSpPr>
        <p:spPr>
          <a:xfrm>
            <a:off x="111760" y="3597772"/>
            <a:ext cx="3009126" cy="1195199"/>
          </a:xfrm>
          <a:prstGeom prst="rect">
            <a:avLst/>
          </a:prstGeom>
        </p:spPr>
        <p:txBody>
          <a:bodyPr wrap="square">
            <a:spAutoFit/>
          </a:bodyPr>
          <a:lstStyle/>
          <a:p>
            <a:pPr marL="0" marR="0" lvl="0" indent="0" algn="l" defTabSz="685966" rtl="0" eaLnBrk="1" fontAlgn="auto" latinLnBrk="0" hangingPunct="1">
              <a:lnSpc>
                <a:spcPct val="100000"/>
              </a:lnSpc>
              <a:spcBef>
                <a:spcPts val="0"/>
              </a:spcBef>
              <a:spcAft>
                <a:spcPts val="800"/>
              </a:spcAft>
              <a:buClrTx/>
              <a:buSzTx/>
              <a:buFontTx/>
              <a:buNone/>
              <a:tabLst/>
              <a:defRPr/>
            </a:pPr>
            <a:r>
              <a:rPr kumimoji="0" lang="en-US" sz="1100" b="1" i="0" u="none" strike="noStrike" kern="1200" cap="none" spc="0" normalizeH="0" baseline="0" noProof="0" dirty="0">
                <a:ln>
                  <a:noFill/>
                </a:ln>
                <a:solidFill>
                  <a:srgbClr val="0F6FFF">
                    <a:lumMod val="60000"/>
                    <a:lumOff val="40000"/>
                  </a:srgbClr>
                </a:solidFill>
                <a:effectLst/>
                <a:uLnTx/>
                <a:uFillTx/>
                <a:latin typeface="IBM Plex Sans SemiBold" panose="020B0503050203000203" pitchFamily="34" charset="77"/>
                <a:ea typeface="+mn-ea"/>
                <a:cs typeface="+mn-cs"/>
              </a:rPr>
              <a:t>38x workload increase</a:t>
            </a:r>
            <a:endParaRPr kumimoji="0" lang="en-US" sz="1100" b="1" i="0" u="none" strike="noStrike" kern="1200" cap="none" spc="0" normalizeH="0" baseline="0" noProof="0" dirty="0">
              <a:ln>
                <a:noFill/>
              </a:ln>
              <a:solidFill>
                <a:srgbClr val="0F6FFF">
                  <a:lumMod val="60000"/>
                  <a:lumOff val="40000"/>
                </a:srgbClr>
              </a:solidFill>
              <a:effectLst/>
              <a:uLnTx/>
              <a:uFillTx/>
              <a:latin typeface="IBM Plex Sans"/>
              <a:ea typeface="+mn-ea"/>
              <a:cs typeface="+mn-cs"/>
            </a:endParaRPr>
          </a:p>
          <a:p>
            <a:pPr marL="0" marR="0" lvl="0" indent="0" algn="l" defTabSz="68596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IBM Plex Sans"/>
                <a:ea typeface="+mn-ea"/>
                <a:cs typeface="+mn-cs"/>
              </a:rPr>
              <a:t>Dirk John, CIO</a:t>
            </a:r>
            <a:r>
              <a:rPr kumimoji="0" lang="en-US" sz="900" b="0" i="0" u="none" strike="noStrike" kern="1200" cap="none" spc="0" normalizeH="0" baseline="0" noProof="0" dirty="0">
                <a:ln>
                  <a:noFill/>
                </a:ln>
                <a:solidFill>
                  <a:srgbClr val="FFFFFF"/>
                </a:solidFill>
                <a:effectLst/>
                <a:uLnTx/>
                <a:uFillTx/>
                <a:latin typeface="IBM Plex Sans"/>
                <a:ea typeface="+mn-ea"/>
                <a:cs typeface="+mn-cs"/>
              </a:rPr>
              <a:t>:  “</a:t>
            </a:r>
            <a:r>
              <a:rPr kumimoji="0" lang="en-US" sz="900" b="0" i="0" u="none" strike="noStrike" kern="1200" cap="none" spc="0" normalizeH="0" baseline="0" noProof="0" dirty="0">
                <a:ln>
                  <a:noFill/>
                </a:ln>
                <a:solidFill>
                  <a:srgbClr val="FFFFFF"/>
                </a:solidFill>
                <a:effectLst/>
                <a:uLnTx/>
                <a:uFillTx/>
                <a:latin typeface="Calibri" panose="020F0502020204030204" pitchFamily="34" charset="0"/>
                <a:ea typeface="Times New Roman" panose="02020603050405020304" pitchFamily="18" charset="0"/>
                <a:cs typeface="+mn-cs"/>
              </a:rPr>
              <a:t>Operation was pretty stable during the Black Friday. Some competitors had problems and we could also (happily) cope with the additional workload”</a:t>
            </a:r>
            <a:br>
              <a:rPr kumimoji="0" lang="en-US" sz="900" b="0" i="0" u="none" strike="noStrike" kern="1200" cap="none" spc="0" normalizeH="0" baseline="0" noProof="0" dirty="0">
                <a:ln>
                  <a:noFill/>
                </a:ln>
                <a:solidFill>
                  <a:srgbClr val="FFFFFF"/>
                </a:solidFill>
                <a:effectLst/>
                <a:uLnTx/>
                <a:uFillTx/>
                <a:latin typeface="IBM Plex Sans"/>
                <a:ea typeface="+mn-ea"/>
                <a:cs typeface="+mn-cs"/>
              </a:rPr>
            </a:br>
            <a:endParaRPr kumimoji="0" lang="en-US" sz="900" b="1" i="0" u="none"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68596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IBM Plex Sans"/>
                <a:ea typeface="+mn-ea"/>
                <a:cs typeface="+mn-cs"/>
              </a:rPr>
              <a:t>Dimitris Bountolos, CDO</a:t>
            </a:r>
            <a:r>
              <a:rPr kumimoji="0" lang="en-US" sz="900" b="0" i="0" u="none" strike="noStrike" kern="1200" cap="none" spc="0" normalizeH="0" baseline="0" noProof="0" dirty="0">
                <a:ln>
                  <a:noFill/>
                </a:ln>
                <a:solidFill>
                  <a:srgbClr val="FFFFFF"/>
                </a:solidFill>
                <a:effectLst/>
                <a:uLnTx/>
                <a:uFillTx/>
                <a:latin typeface="IBM Plex Sans"/>
                <a:ea typeface="+mn-ea"/>
                <a:cs typeface="+mn-cs"/>
              </a:rPr>
              <a:t>: “Great achievement guys with two million visits/day you did it one more time.”</a:t>
            </a:r>
          </a:p>
        </p:txBody>
      </p:sp>
      <p:sp>
        <p:nvSpPr>
          <p:cNvPr id="104" name="Rectangle 103">
            <a:extLst>
              <a:ext uri="{FF2B5EF4-FFF2-40B4-BE49-F238E27FC236}">
                <a16:creationId xmlns:a16="http://schemas.microsoft.com/office/drawing/2014/main" id="{19CBDCB8-23C8-834C-A80F-5D40976EE97D}"/>
              </a:ext>
            </a:extLst>
          </p:cNvPr>
          <p:cNvSpPr/>
          <p:nvPr/>
        </p:nvSpPr>
        <p:spPr>
          <a:xfrm>
            <a:off x="244896" y="1018945"/>
            <a:ext cx="561372" cy="215444"/>
          </a:xfrm>
          <a:prstGeom prst="rect">
            <a:avLst/>
          </a:prstGeom>
        </p:spPr>
        <p:txBody>
          <a:bodyPr wrap="none">
            <a:spAutoFit/>
          </a:bodyPr>
          <a:lstStyle/>
          <a:p>
            <a:pPr marL="0" marR="0" lvl="0" indent="0" algn="l" defTabSz="685966"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EAEAEA"/>
                </a:solidFill>
                <a:effectLst/>
                <a:uLnTx/>
                <a:uFillTx/>
                <a:latin typeface="IBM Plex Sans" panose="020B0503050203000203" pitchFamily="34" charset="0"/>
                <a:ea typeface="+mn-ea"/>
                <a:cs typeface="+mn-cs"/>
              </a:rPr>
              <a:t>network</a:t>
            </a:r>
            <a:endParaRPr kumimoji="0" lang="en-US" sz="80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105" name="Rectangle 104">
            <a:extLst>
              <a:ext uri="{FF2B5EF4-FFF2-40B4-BE49-F238E27FC236}">
                <a16:creationId xmlns:a16="http://schemas.microsoft.com/office/drawing/2014/main" id="{C6C47AC7-2A01-A24B-A037-2397350D1EE3}"/>
              </a:ext>
            </a:extLst>
          </p:cNvPr>
          <p:cNvSpPr/>
          <p:nvPr/>
        </p:nvSpPr>
        <p:spPr>
          <a:xfrm>
            <a:off x="1365897" y="1017483"/>
            <a:ext cx="960048" cy="215444"/>
          </a:xfrm>
          <a:prstGeom prst="rect">
            <a:avLst/>
          </a:prstGeom>
        </p:spPr>
        <p:txBody>
          <a:bodyPr wrap="square">
            <a:spAutoFit/>
          </a:bodyPr>
          <a:lstStyle/>
          <a:p>
            <a:pPr marL="0" marR="0" lvl="0" indent="0" algn="l" defTabSz="685966"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EAEAEA"/>
                </a:solidFill>
                <a:effectLst/>
                <a:uLnTx/>
                <a:uFillTx/>
                <a:latin typeface="IBM Plex Sans" panose="020B0503050203000203" pitchFamily="34" charset="0"/>
                <a:ea typeface="+mn-ea"/>
                <a:cs typeface="+mn-cs"/>
              </a:rPr>
              <a:t>control system</a:t>
            </a:r>
            <a:endParaRPr kumimoji="0" lang="en-US" sz="80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106" name="Rectangle 105">
            <a:extLst>
              <a:ext uri="{FF2B5EF4-FFF2-40B4-BE49-F238E27FC236}">
                <a16:creationId xmlns:a16="http://schemas.microsoft.com/office/drawing/2014/main" id="{7DEBDA1C-7943-A041-A714-8E415D1EAF11}"/>
              </a:ext>
            </a:extLst>
          </p:cNvPr>
          <p:cNvSpPr/>
          <p:nvPr/>
        </p:nvSpPr>
        <p:spPr>
          <a:xfrm>
            <a:off x="843585" y="1018944"/>
            <a:ext cx="523519" cy="215444"/>
          </a:xfrm>
          <a:prstGeom prst="rect">
            <a:avLst/>
          </a:prstGeom>
        </p:spPr>
        <p:txBody>
          <a:bodyPr wrap="square">
            <a:spAutoFit/>
          </a:bodyPr>
          <a:lstStyle/>
          <a:p>
            <a:pPr marL="0" marR="0" lvl="0" indent="0" algn="l" defTabSz="685966"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EAEAEA"/>
                </a:solidFill>
                <a:effectLst/>
                <a:uLnTx/>
                <a:uFillTx/>
                <a:latin typeface="IBM Plex Sans" panose="020B0503050203000203" pitchFamily="34" charset="0"/>
                <a:ea typeface="+mn-ea"/>
                <a:cs typeface="+mn-cs"/>
              </a:rPr>
              <a:t>change</a:t>
            </a:r>
            <a:endParaRPr kumimoji="0" lang="en-US" sz="800" b="0" i="0" u="none" strike="noStrike" kern="1200" cap="none" spc="0" normalizeH="0" baseline="0" noProof="0" dirty="0">
              <a:ln>
                <a:noFill/>
              </a:ln>
              <a:solidFill>
                <a:srgbClr val="000000"/>
              </a:solidFill>
              <a:effectLst/>
              <a:uLnTx/>
              <a:uFillTx/>
              <a:latin typeface="IBM Plex Sans"/>
              <a:ea typeface="+mn-ea"/>
              <a:cs typeface="+mn-cs"/>
            </a:endParaRPr>
          </a:p>
        </p:txBody>
      </p:sp>
      <p:sp>
        <p:nvSpPr>
          <p:cNvPr id="107" name="Rectangle 106">
            <a:extLst>
              <a:ext uri="{FF2B5EF4-FFF2-40B4-BE49-F238E27FC236}">
                <a16:creationId xmlns:a16="http://schemas.microsoft.com/office/drawing/2014/main" id="{DBB27C1B-344A-2D4A-A000-790AF9A10561}"/>
              </a:ext>
            </a:extLst>
          </p:cNvPr>
          <p:cNvSpPr/>
          <p:nvPr/>
        </p:nvSpPr>
        <p:spPr>
          <a:xfrm>
            <a:off x="2195015" y="1018944"/>
            <a:ext cx="796710" cy="215444"/>
          </a:xfrm>
          <a:prstGeom prst="rect">
            <a:avLst/>
          </a:prstGeom>
        </p:spPr>
        <p:txBody>
          <a:bodyPr wrap="square">
            <a:spAutoFit/>
          </a:bodyPr>
          <a:lstStyle/>
          <a:p>
            <a:pPr marL="0" marR="0" lvl="0" indent="0" algn="l" defTabSz="685966"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solidFill>
                  <a:srgbClr val="EAEAEA"/>
                </a:solidFill>
                <a:effectLst/>
                <a:uLnTx/>
                <a:uFillTx/>
                <a:latin typeface="IBM Plex Sans" panose="020B0503050203000203" pitchFamily="34" charset="0"/>
                <a:ea typeface="+mn-ea"/>
                <a:cs typeface="+mn-cs"/>
              </a:rPr>
              <a:t>architecture</a:t>
            </a:r>
            <a:endParaRPr kumimoji="0" lang="en-US" sz="800" b="0" i="0" u="none" strike="noStrike" kern="1200" cap="none" spc="0" normalizeH="0" baseline="0" noProof="0" dirty="0">
              <a:ln>
                <a:noFill/>
              </a:ln>
              <a:solidFill>
                <a:srgbClr val="000000"/>
              </a:solidFill>
              <a:effectLst/>
              <a:uLnTx/>
              <a:uFillTx/>
              <a:latin typeface="IBM Plex Sans"/>
              <a:ea typeface="+mn-ea"/>
              <a:cs typeface="+mn-cs"/>
            </a:endParaRPr>
          </a:p>
        </p:txBody>
      </p:sp>
      <p:pic>
        <p:nvPicPr>
          <p:cNvPr id="115" name="Picture 114">
            <a:extLst>
              <a:ext uri="{FF2B5EF4-FFF2-40B4-BE49-F238E27FC236}">
                <a16:creationId xmlns:a16="http://schemas.microsoft.com/office/drawing/2014/main" id="{8E85DE6A-25C4-D443-B458-5EE4FAE5C265}"/>
              </a:ext>
            </a:extLst>
          </p:cNvPr>
          <p:cNvPicPr>
            <a:picLocks noChangeAspect="1"/>
          </p:cNvPicPr>
          <p:nvPr/>
        </p:nvPicPr>
        <p:blipFill>
          <a:blip r:embed="rId3"/>
          <a:stretch>
            <a:fillRect/>
          </a:stretch>
        </p:blipFill>
        <p:spPr>
          <a:xfrm>
            <a:off x="180411" y="2974268"/>
            <a:ext cx="1574380" cy="493305"/>
          </a:xfrm>
          <a:prstGeom prst="rect">
            <a:avLst/>
          </a:prstGeom>
        </p:spPr>
      </p:pic>
      <p:sp>
        <p:nvSpPr>
          <p:cNvPr id="116" name="Rectangle 115">
            <a:extLst>
              <a:ext uri="{FF2B5EF4-FFF2-40B4-BE49-F238E27FC236}">
                <a16:creationId xmlns:a16="http://schemas.microsoft.com/office/drawing/2014/main" id="{C950B84F-8450-FA49-8E94-DD9306CDA273}"/>
              </a:ext>
            </a:extLst>
          </p:cNvPr>
          <p:cNvSpPr/>
          <p:nvPr/>
        </p:nvSpPr>
        <p:spPr>
          <a:xfrm>
            <a:off x="3046632" y="3590139"/>
            <a:ext cx="2850466" cy="779701"/>
          </a:xfrm>
          <a:prstGeom prst="rect">
            <a:avLst/>
          </a:prstGeom>
        </p:spPr>
        <p:txBody>
          <a:bodyPr wrap="square">
            <a:spAutoFit/>
          </a:bodyPr>
          <a:lstStyle/>
          <a:p>
            <a:pPr marL="0" marR="0" lvl="0" indent="0" algn="l" defTabSz="685966" rtl="0" eaLnBrk="1" fontAlgn="auto" latinLnBrk="0" hangingPunct="1">
              <a:lnSpc>
                <a:spcPct val="100000"/>
              </a:lnSpc>
              <a:spcBef>
                <a:spcPts val="0"/>
              </a:spcBef>
              <a:spcAft>
                <a:spcPts val="800"/>
              </a:spcAft>
              <a:buClrTx/>
              <a:buSzTx/>
              <a:buFontTx/>
              <a:buNone/>
              <a:tabLst/>
              <a:defRPr/>
            </a:pPr>
            <a:r>
              <a:rPr kumimoji="0" lang="en-US" sz="1100" b="1" i="0" u="none" strike="noStrike" kern="1200" cap="none" spc="0" normalizeH="0" baseline="0" noProof="0" dirty="0">
                <a:ln>
                  <a:noFill/>
                </a:ln>
                <a:solidFill>
                  <a:srgbClr val="0F6FFF">
                    <a:lumMod val="60000"/>
                    <a:lumOff val="40000"/>
                  </a:srgbClr>
                </a:solidFill>
                <a:effectLst/>
                <a:uLnTx/>
                <a:uFillTx/>
                <a:latin typeface="IBM Plex Sans SemiBold" panose="020B0503050203000203" pitchFamily="34" charset="77"/>
                <a:ea typeface="+mn-ea"/>
                <a:cs typeface="+mn-cs"/>
              </a:rPr>
              <a:t>+1.5M orders on Black Friday</a:t>
            </a:r>
            <a:endParaRPr kumimoji="0" lang="en-US" sz="1100" b="1" i="0" u="none" strike="noStrike" kern="1200" cap="none" spc="0" normalizeH="0" baseline="0" noProof="0" dirty="0">
              <a:ln>
                <a:noFill/>
              </a:ln>
              <a:solidFill>
                <a:srgbClr val="0F6FFF">
                  <a:lumMod val="60000"/>
                  <a:lumOff val="40000"/>
                </a:srgbClr>
              </a:solidFill>
              <a:effectLst/>
              <a:uLnTx/>
              <a:uFillTx/>
              <a:latin typeface="IBM Plex Sans"/>
              <a:ea typeface="+mn-ea"/>
              <a:cs typeface="+mn-cs"/>
            </a:endParaRPr>
          </a:p>
          <a:p>
            <a:pPr marL="0" marR="0" lvl="0" indent="0" algn="l" defTabSz="68596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IBM Plex Sans"/>
                <a:ea typeface="+mn-ea"/>
                <a:cs typeface="+mn-cs"/>
              </a:rPr>
              <a:t>Jeff Gennette, Chairman/CEO: </a:t>
            </a:r>
            <a:r>
              <a:rPr kumimoji="0" lang="en-US" sz="900" b="0" i="0" u="none" strike="noStrike" kern="1200" cap="none" spc="0" normalizeH="0" baseline="0" noProof="0" dirty="0">
                <a:ln>
                  <a:noFill/>
                </a:ln>
                <a:solidFill>
                  <a:srgbClr val="FFFFFF"/>
                </a:solidFill>
                <a:effectLst/>
                <a:uLnTx/>
                <a:uFillTx/>
                <a:latin typeface="IBM Plex Sans"/>
                <a:ea typeface="+mn-ea"/>
                <a:cs typeface="+mn-cs"/>
              </a:rPr>
              <a:t>“cyber Monday was a record breaking day! And the systems held up! thanks for the diligence and support”</a:t>
            </a:r>
          </a:p>
        </p:txBody>
      </p:sp>
      <p:sp>
        <p:nvSpPr>
          <p:cNvPr id="117" name="Rectangle 116">
            <a:extLst>
              <a:ext uri="{FF2B5EF4-FFF2-40B4-BE49-F238E27FC236}">
                <a16:creationId xmlns:a16="http://schemas.microsoft.com/office/drawing/2014/main" id="{B0A64DE6-342E-BD4E-B171-0486B0EABB35}"/>
              </a:ext>
            </a:extLst>
          </p:cNvPr>
          <p:cNvSpPr/>
          <p:nvPr/>
        </p:nvSpPr>
        <p:spPr>
          <a:xfrm>
            <a:off x="5995836" y="3595735"/>
            <a:ext cx="2970896" cy="1297791"/>
          </a:xfrm>
          <a:prstGeom prst="rect">
            <a:avLst/>
          </a:prstGeom>
        </p:spPr>
        <p:txBody>
          <a:bodyPr wrap="square">
            <a:spAutoFit/>
          </a:bodyPr>
          <a:lstStyle/>
          <a:p>
            <a:pPr marL="0" marR="0" lvl="0" indent="0" algn="l" defTabSz="685966" rtl="0" eaLnBrk="1" fontAlgn="auto" latinLnBrk="0" hangingPunct="1">
              <a:lnSpc>
                <a:spcPct val="100000"/>
              </a:lnSpc>
              <a:spcBef>
                <a:spcPts val="0"/>
              </a:spcBef>
              <a:spcAft>
                <a:spcPts val="800"/>
              </a:spcAft>
              <a:buClrTx/>
              <a:buSzTx/>
              <a:buFontTx/>
              <a:buNone/>
              <a:tabLst/>
              <a:defRPr/>
            </a:pPr>
            <a:r>
              <a:rPr kumimoji="0" lang="en-US" sz="1100" b="1" i="0" u="none" strike="noStrike" kern="1200" cap="none" spc="0" normalizeH="0" baseline="0" noProof="0" dirty="0">
                <a:ln>
                  <a:noFill/>
                </a:ln>
                <a:solidFill>
                  <a:srgbClr val="0F6FFF">
                    <a:lumMod val="60000"/>
                    <a:lumOff val="40000"/>
                  </a:srgbClr>
                </a:solidFill>
                <a:effectLst/>
                <a:uLnTx/>
                <a:uFillTx/>
                <a:latin typeface="IBM Plex Sans SemiBold" panose="020B0503050203000203" pitchFamily="34" charset="77"/>
                <a:ea typeface="+mn-ea"/>
                <a:cs typeface="+mn-cs"/>
              </a:rPr>
              <a:t>100% SLA achieved</a:t>
            </a:r>
          </a:p>
          <a:p>
            <a:pPr marL="0" marR="0" lvl="0" indent="0" algn="l" defTabSz="685966" rtl="0" eaLnBrk="1" fontAlgn="auto" latinLnBrk="0" hangingPunct="1">
              <a:lnSpc>
                <a:spcPct val="100000"/>
              </a:lnSpc>
              <a:spcBef>
                <a:spcPts val="0"/>
              </a:spcBef>
              <a:spcAft>
                <a:spcPts val="800"/>
              </a:spcAft>
              <a:buClrTx/>
              <a:buSzTx/>
              <a:buFontTx/>
              <a:buNone/>
              <a:tabLst/>
              <a:defRPr/>
            </a:pPr>
            <a:r>
              <a:rPr kumimoji="0" lang="en-US" sz="900" b="1" i="0" u="none" strike="noStrike" kern="1200" cap="none" spc="0" normalizeH="0" baseline="0" noProof="0" dirty="0">
                <a:ln>
                  <a:noFill/>
                </a:ln>
                <a:solidFill>
                  <a:srgbClr val="FFFFFF"/>
                </a:solidFill>
                <a:effectLst/>
                <a:uLnTx/>
                <a:uFillTx/>
                <a:latin typeface="IBM Plex Sans"/>
                <a:ea typeface="+mn-ea"/>
                <a:cs typeface="+mn-cs"/>
              </a:rPr>
              <a:t>Mauriclo Guida, IT Ops Manager: </a:t>
            </a:r>
            <a:r>
              <a:rPr kumimoji="0" lang="en-US" sz="900" b="0" i="0" u="none" strike="noStrike" kern="1200" cap="none" spc="0" normalizeH="0" baseline="0" noProof="0" dirty="0">
                <a:ln>
                  <a:noFill/>
                </a:ln>
                <a:solidFill>
                  <a:srgbClr val="FFFFFF"/>
                </a:solidFill>
                <a:effectLst/>
                <a:uLnTx/>
                <a:uFillTx/>
                <a:latin typeface="IBM Plex Sans"/>
                <a:ea typeface="+mn-ea"/>
                <a:cs typeface="+mn-cs"/>
              </a:rPr>
              <a:t>“I would like to thank you for the exceptional work you did on Black Friday !!! Please tell your teams !!</a:t>
            </a:r>
            <a:br>
              <a:rPr kumimoji="0" lang="en-US" sz="900" b="0" i="0" u="none" strike="noStrike" kern="1200" cap="none" spc="0" normalizeH="0" baseline="0" noProof="0" dirty="0">
                <a:ln>
                  <a:noFill/>
                </a:ln>
                <a:solidFill>
                  <a:srgbClr val="FFFFFF"/>
                </a:solidFill>
                <a:effectLst/>
                <a:uLnTx/>
                <a:uFillTx/>
                <a:latin typeface="IBM Plex Sans"/>
                <a:ea typeface="+mn-ea"/>
                <a:cs typeface="+mn-cs"/>
              </a:rPr>
            </a:br>
            <a:endParaRPr kumimoji="0" lang="en-US" sz="900" b="0" i="0" u="none"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6859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solidFill>
                <a:effectLst/>
                <a:uLnTx/>
                <a:uFillTx/>
                <a:latin typeface="IBM Plex Sans"/>
                <a:ea typeface="+mn-ea"/>
                <a:cs typeface="+mn-cs"/>
              </a:rPr>
              <a:t>I am very proud to have this whole team at my side, composed of incredible and very dedicated people !!!”</a:t>
            </a:r>
          </a:p>
        </p:txBody>
      </p:sp>
      <p:sp>
        <p:nvSpPr>
          <p:cNvPr id="33" name="TextBox 32">
            <a:extLst>
              <a:ext uri="{FF2B5EF4-FFF2-40B4-BE49-F238E27FC236}">
                <a16:creationId xmlns:a16="http://schemas.microsoft.com/office/drawing/2014/main" id="{4F1EE53E-4B00-3946-9739-A737C639ECF0}"/>
              </a:ext>
            </a:extLst>
          </p:cNvPr>
          <p:cNvSpPr txBox="1"/>
          <p:nvPr/>
        </p:nvSpPr>
        <p:spPr>
          <a:xfrm>
            <a:off x="227660" y="1355221"/>
            <a:ext cx="2644101" cy="25646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t">
            <a:noAutofit/>
          </a:bodyPr>
          <a:lstStyle/>
          <a:p>
            <a:pPr marL="0" marR="0" lvl="0" indent="0" algn="ctr" defTabSz="456731"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EAEAEA"/>
                </a:solidFill>
                <a:effectLst/>
                <a:uLnTx/>
                <a:uFillTx/>
                <a:latin typeface="IBM Plex Sans" panose="020B0503050203000203" pitchFamily="34" charset="0"/>
                <a:ea typeface="+mn-ea"/>
                <a:cs typeface="+mn-cs"/>
              </a:rPr>
              <a:t>Roadmap &amp; Stability Focus</a:t>
            </a:r>
          </a:p>
        </p:txBody>
      </p:sp>
      <p:pic>
        <p:nvPicPr>
          <p:cNvPr id="5" name="Picture 4">
            <a:extLst>
              <a:ext uri="{FF2B5EF4-FFF2-40B4-BE49-F238E27FC236}">
                <a16:creationId xmlns:a16="http://schemas.microsoft.com/office/drawing/2014/main" id="{43CF310C-CEE9-7B47-BBC7-6606034F3D21}"/>
              </a:ext>
            </a:extLst>
          </p:cNvPr>
          <p:cNvPicPr>
            <a:picLocks noChangeAspect="1"/>
          </p:cNvPicPr>
          <p:nvPr/>
        </p:nvPicPr>
        <p:blipFill>
          <a:blip r:embed="rId4">
            <a:duotone>
              <a:prstClr val="black"/>
              <a:schemeClr val="accent2">
                <a:tint val="45000"/>
                <a:satMod val="400000"/>
              </a:schemeClr>
            </a:duotone>
          </a:blip>
          <a:stretch>
            <a:fillRect/>
          </a:stretch>
        </p:blipFill>
        <p:spPr>
          <a:xfrm>
            <a:off x="364556" y="715926"/>
            <a:ext cx="295793" cy="295793"/>
          </a:xfrm>
          <a:prstGeom prst="rect">
            <a:avLst/>
          </a:prstGeom>
        </p:spPr>
      </p:pic>
      <p:pic>
        <p:nvPicPr>
          <p:cNvPr id="9" name="Picture 8">
            <a:extLst>
              <a:ext uri="{FF2B5EF4-FFF2-40B4-BE49-F238E27FC236}">
                <a16:creationId xmlns:a16="http://schemas.microsoft.com/office/drawing/2014/main" id="{875693F6-70F0-1849-BA12-A5C03A020582}"/>
              </a:ext>
            </a:extLst>
          </p:cNvPr>
          <p:cNvPicPr>
            <a:picLocks noChangeAspect="1"/>
          </p:cNvPicPr>
          <p:nvPr/>
        </p:nvPicPr>
        <p:blipFill>
          <a:blip r:embed="rId5">
            <a:duotone>
              <a:prstClr val="black"/>
              <a:schemeClr val="accent2">
                <a:tint val="45000"/>
                <a:satMod val="400000"/>
              </a:schemeClr>
            </a:duotone>
          </a:blip>
          <a:stretch>
            <a:fillRect/>
          </a:stretch>
        </p:blipFill>
        <p:spPr>
          <a:xfrm>
            <a:off x="7095334" y="643812"/>
            <a:ext cx="582044" cy="582044"/>
          </a:xfrm>
          <a:prstGeom prst="rect">
            <a:avLst/>
          </a:prstGeom>
        </p:spPr>
      </p:pic>
      <p:sp>
        <p:nvSpPr>
          <p:cNvPr id="37" name="TextBox 36">
            <a:extLst>
              <a:ext uri="{FF2B5EF4-FFF2-40B4-BE49-F238E27FC236}">
                <a16:creationId xmlns:a16="http://schemas.microsoft.com/office/drawing/2014/main" id="{EAD8644F-7B4A-674A-9C7A-5BD7CA648E01}"/>
              </a:ext>
            </a:extLst>
          </p:cNvPr>
          <p:cNvSpPr txBox="1"/>
          <p:nvPr/>
        </p:nvSpPr>
        <p:spPr>
          <a:xfrm>
            <a:off x="6312581" y="1296426"/>
            <a:ext cx="2147551" cy="3169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t">
            <a:noAutofit/>
          </a:bodyPr>
          <a:lstStyle/>
          <a:p>
            <a:pPr marL="0" marR="0" lvl="0" indent="0" algn="ctr" defTabSz="548604"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EAEAEA"/>
                </a:solidFill>
                <a:effectLst/>
                <a:uLnTx/>
                <a:uFillTx/>
                <a:latin typeface="IBM Plex Sans" panose="020B0503050203000203" pitchFamily="34" charset="0"/>
                <a:ea typeface="+mn-ea"/>
                <a:cs typeface="Arial" panose="020B0604020202020204" pitchFamily="34" charset="0"/>
              </a:rPr>
              <a:t>Customer Impacting Events and Time to Resolution down</a:t>
            </a:r>
            <a:endParaRPr kumimoji="0" lang="en-US" sz="1000" b="0" i="0" u="none" strike="noStrike" kern="1200" cap="none" spc="0" normalizeH="0" baseline="0" noProof="0" dirty="0">
              <a:ln>
                <a:noFill/>
              </a:ln>
              <a:solidFill>
                <a:srgbClr val="EAEAEA"/>
              </a:solidFill>
              <a:effectLst/>
              <a:uLnTx/>
              <a:uFillTx/>
              <a:latin typeface="IBM Plex Sans" panose="020B0503050203000203" pitchFamily="34" charset="0"/>
              <a:ea typeface="+mn-ea"/>
              <a:cs typeface="+mn-cs"/>
            </a:endParaRPr>
          </a:p>
        </p:txBody>
      </p:sp>
      <p:pic>
        <p:nvPicPr>
          <p:cNvPr id="38" name="Picture 37">
            <a:extLst>
              <a:ext uri="{FF2B5EF4-FFF2-40B4-BE49-F238E27FC236}">
                <a16:creationId xmlns:a16="http://schemas.microsoft.com/office/drawing/2014/main" id="{0BEDDECE-4595-014F-BD43-922534AF8170}"/>
              </a:ext>
            </a:extLst>
          </p:cNvPr>
          <p:cNvPicPr>
            <a:picLocks noChangeAspect="1"/>
          </p:cNvPicPr>
          <p:nvPr/>
        </p:nvPicPr>
        <p:blipFill>
          <a:blip r:embed="rId5">
            <a:duotone>
              <a:prstClr val="black"/>
              <a:schemeClr val="accent2">
                <a:tint val="45000"/>
                <a:satMod val="400000"/>
              </a:schemeClr>
            </a:duotone>
          </a:blip>
          <a:stretch>
            <a:fillRect/>
          </a:stretch>
        </p:blipFill>
        <p:spPr>
          <a:xfrm rot="10800000">
            <a:off x="4207168" y="643812"/>
            <a:ext cx="582044" cy="582044"/>
          </a:xfrm>
          <a:prstGeom prst="rect">
            <a:avLst/>
          </a:prstGeom>
        </p:spPr>
      </p:pic>
      <p:sp>
        <p:nvSpPr>
          <p:cNvPr id="39" name="TextBox 38">
            <a:extLst>
              <a:ext uri="{FF2B5EF4-FFF2-40B4-BE49-F238E27FC236}">
                <a16:creationId xmlns:a16="http://schemas.microsoft.com/office/drawing/2014/main" id="{6064CD40-8289-6C4C-A882-FF71A8E02ABF}"/>
              </a:ext>
            </a:extLst>
          </p:cNvPr>
          <p:cNvSpPr txBox="1"/>
          <p:nvPr/>
        </p:nvSpPr>
        <p:spPr>
          <a:xfrm>
            <a:off x="3413261" y="1355221"/>
            <a:ext cx="2147551" cy="31690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t">
            <a:noAutofit/>
          </a:bodyPr>
          <a:lstStyle/>
          <a:p>
            <a:pPr marL="0" marR="0" lvl="0" indent="0" algn="ctr" defTabSz="456731"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EAEAEA"/>
                </a:solidFill>
                <a:effectLst/>
                <a:uLnTx/>
                <a:uFillTx/>
                <a:latin typeface="IBM Plex Sans" panose="020B0503050203000203" pitchFamily="34" charset="0"/>
                <a:ea typeface="+mn-ea"/>
                <a:cs typeface="+mn-cs"/>
              </a:rPr>
              <a:t>Availability Exceeded 99.95%</a:t>
            </a:r>
          </a:p>
        </p:txBody>
      </p:sp>
      <p:sp>
        <p:nvSpPr>
          <p:cNvPr id="40" name="TextBox 39">
            <a:extLst>
              <a:ext uri="{FF2B5EF4-FFF2-40B4-BE49-F238E27FC236}">
                <a16:creationId xmlns:a16="http://schemas.microsoft.com/office/drawing/2014/main" id="{841341A5-949D-8A44-B0E7-1EC9BE7FA4E3}"/>
              </a:ext>
            </a:extLst>
          </p:cNvPr>
          <p:cNvSpPr txBox="1"/>
          <p:nvPr/>
        </p:nvSpPr>
        <p:spPr>
          <a:xfrm>
            <a:off x="495289" y="2358640"/>
            <a:ext cx="2098286" cy="2549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t">
            <a:noAutofit/>
          </a:bodyPr>
          <a:lstStyle/>
          <a:p>
            <a:pPr marL="0" marR="0" lvl="1" indent="0" algn="ctr" defTabSz="456731"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EAEAEA"/>
                </a:solidFill>
                <a:effectLst/>
                <a:uLnTx/>
                <a:uFillTx/>
                <a:latin typeface="IBM Plex Sans" panose="020B0503050203000203" pitchFamily="34" charset="0"/>
                <a:ea typeface="+mn-ea"/>
                <a:cs typeface="Arial" charset="0"/>
              </a:rPr>
              <a:t>Client Conversation Shifted to Usability and Features</a:t>
            </a:r>
          </a:p>
        </p:txBody>
      </p:sp>
      <p:pic>
        <p:nvPicPr>
          <p:cNvPr id="10" name="Picture 9">
            <a:extLst>
              <a:ext uri="{FF2B5EF4-FFF2-40B4-BE49-F238E27FC236}">
                <a16:creationId xmlns:a16="http://schemas.microsoft.com/office/drawing/2014/main" id="{B0B824C9-D46A-BB47-8F7E-9AC52A8E3D18}"/>
              </a:ext>
            </a:extLst>
          </p:cNvPr>
          <p:cNvPicPr>
            <a:picLocks noChangeAspect="1"/>
          </p:cNvPicPr>
          <p:nvPr/>
        </p:nvPicPr>
        <p:blipFill>
          <a:blip r:embed="rId6">
            <a:duotone>
              <a:prstClr val="black"/>
              <a:schemeClr val="accent2">
                <a:tint val="45000"/>
                <a:satMod val="400000"/>
              </a:schemeClr>
            </a:duotone>
          </a:blip>
          <a:stretch>
            <a:fillRect/>
          </a:stretch>
        </p:blipFill>
        <p:spPr>
          <a:xfrm>
            <a:off x="1236810" y="1720404"/>
            <a:ext cx="582044" cy="582044"/>
          </a:xfrm>
          <a:prstGeom prst="rect">
            <a:avLst/>
          </a:prstGeom>
        </p:spPr>
      </p:pic>
      <p:sp>
        <p:nvSpPr>
          <p:cNvPr id="42" name="TextBox 41">
            <a:extLst>
              <a:ext uri="{FF2B5EF4-FFF2-40B4-BE49-F238E27FC236}">
                <a16:creationId xmlns:a16="http://schemas.microsoft.com/office/drawing/2014/main" id="{9C12D64E-52FF-4444-B93C-D36F4D521CB0}"/>
              </a:ext>
            </a:extLst>
          </p:cNvPr>
          <p:cNvSpPr txBox="1"/>
          <p:nvPr/>
        </p:nvSpPr>
        <p:spPr>
          <a:xfrm>
            <a:off x="3449047" y="2358640"/>
            <a:ext cx="2098286" cy="2549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t">
            <a:noAutofit/>
          </a:bodyPr>
          <a:lstStyle/>
          <a:p>
            <a:pPr marL="0" marR="0" lvl="0" indent="0" algn="ctr" defTabSz="457151"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EAEAEA"/>
                </a:solidFill>
                <a:effectLst/>
                <a:uLnTx/>
                <a:uFillTx/>
                <a:latin typeface="IBM Plex Sans" panose="020B0503050203000203" pitchFamily="34" charset="0"/>
                <a:ea typeface="+mn-ea"/>
                <a:cs typeface="+mn-cs"/>
              </a:rPr>
              <a:t>Flawless Client Experience </a:t>
            </a:r>
            <a:br>
              <a:rPr kumimoji="0" lang="en-US" sz="1000" b="0" i="0" u="none" strike="noStrike" kern="1200" cap="none" spc="0" normalizeH="0" baseline="0" noProof="0" dirty="0">
                <a:ln>
                  <a:noFill/>
                </a:ln>
                <a:solidFill>
                  <a:srgbClr val="EAEAEA"/>
                </a:solidFill>
                <a:effectLst/>
                <a:uLnTx/>
                <a:uFillTx/>
                <a:latin typeface="IBM Plex Sans" panose="020B0503050203000203" pitchFamily="34" charset="0"/>
                <a:ea typeface="+mn-ea"/>
                <a:cs typeface="+mn-cs"/>
              </a:rPr>
            </a:br>
            <a:r>
              <a:rPr kumimoji="0" lang="en-US" sz="1000" b="0" i="0" u="none" strike="noStrike" kern="1200" cap="none" spc="0" normalizeH="0" baseline="0" noProof="0" dirty="0">
                <a:ln>
                  <a:noFill/>
                </a:ln>
                <a:solidFill>
                  <a:srgbClr val="EAEAEA"/>
                </a:solidFill>
                <a:effectLst/>
                <a:uLnTx/>
                <a:uFillTx/>
                <a:latin typeface="IBM Plex Sans" panose="020B0503050203000203" pitchFamily="34" charset="0"/>
                <a:ea typeface="+mn-ea"/>
                <a:cs typeface="+mn-cs"/>
              </a:rPr>
              <a:t>During Holiday Season</a:t>
            </a:r>
          </a:p>
        </p:txBody>
      </p:sp>
      <p:pic>
        <p:nvPicPr>
          <p:cNvPr id="11" name="Picture 10">
            <a:extLst>
              <a:ext uri="{FF2B5EF4-FFF2-40B4-BE49-F238E27FC236}">
                <a16:creationId xmlns:a16="http://schemas.microsoft.com/office/drawing/2014/main" id="{E19AD019-C5EA-9544-9EE2-68D56C594E22}"/>
              </a:ext>
            </a:extLst>
          </p:cNvPr>
          <p:cNvPicPr>
            <a:picLocks noChangeAspect="1"/>
          </p:cNvPicPr>
          <p:nvPr/>
        </p:nvPicPr>
        <p:blipFill>
          <a:blip r:embed="rId7">
            <a:duotone>
              <a:prstClr val="black"/>
              <a:schemeClr val="accent2">
                <a:tint val="45000"/>
                <a:satMod val="400000"/>
              </a:schemeClr>
            </a:duotone>
          </a:blip>
          <a:stretch>
            <a:fillRect/>
          </a:stretch>
        </p:blipFill>
        <p:spPr>
          <a:xfrm>
            <a:off x="4207165" y="1723774"/>
            <a:ext cx="582044" cy="582044"/>
          </a:xfrm>
          <a:prstGeom prst="rect">
            <a:avLst/>
          </a:prstGeom>
        </p:spPr>
      </p:pic>
      <p:sp>
        <p:nvSpPr>
          <p:cNvPr id="44" name="TextBox 43">
            <a:extLst>
              <a:ext uri="{FF2B5EF4-FFF2-40B4-BE49-F238E27FC236}">
                <a16:creationId xmlns:a16="http://schemas.microsoft.com/office/drawing/2014/main" id="{117B9ECA-82FB-544A-9D5C-FBF2A99853EA}"/>
              </a:ext>
            </a:extLst>
          </p:cNvPr>
          <p:cNvSpPr txBox="1"/>
          <p:nvPr/>
        </p:nvSpPr>
        <p:spPr>
          <a:xfrm>
            <a:off x="6337213" y="2358640"/>
            <a:ext cx="2098286" cy="25497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t">
            <a:noAutofit/>
          </a:bodyPr>
          <a:lstStyle/>
          <a:p>
            <a:pPr marL="0" marR="0" lvl="0" indent="0" algn="ctr" defTabSz="457151"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EAEAEA"/>
                </a:solidFill>
                <a:effectLst/>
                <a:uLnTx/>
                <a:uFillTx/>
                <a:latin typeface="IBM Plex Sans" panose="020B0503050203000203" pitchFamily="34" charset="0"/>
                <a:ea typeface="+mn-ea"/>
                <a:cs typeface="+mn-cs"/>
              </a:rPr>
              <a:t>Enhanced GTS Interlock</a:t>
            </a:r>
          </a:p>
        </p:txBody>
      </p:sp>
      <p:pic>
        <p:nvPicPr>
          <p:cNvPr id="12" name="Picture 11">
            <a:extLst>
              <a:ext uri="{FF2B5EF4-FFF2-40B4-BE49-F238E27FC236}">
                <a16:creationId xmlns:a16="http://schemas.microsoft.com/office/drawing/2014/main" id="{E5DD7206-13AA-DB41-8097-5142E74B4011}"/>
              </a:ext>
            </a:extLst>
          </p:cNvPr>
          <p:cNvPicPr>
            <a:picLocks noChangeAspect="1"/>
          </p:cNvPicPr>
          <p:nvPr/>
        </p:nvPicPr>
        <p:blipFill>
          <a:blip r:embed="rId8">
            <a:duotone>
              <a:prstClr val="black"/>
              <a:schemeClr val="accent2">
                <a:tint val="45000"/>
                <a:satMod val="400000"/>
              </a:schemeClr>
            </a:duotone>
          </a:blip>
          <a:stretch>
            <a:fillRect/>
          </a:stretch>
        </p:blipFill>
        <p:spPr>
          <a:xfrm>
            <a:off x="7095334" y="1790241"/>
            <a:ext cx="582044" cy="467543"/>
          </a:xfrm>
          <a:prstGeom prst="rect">
            <a:avLst/>
          </a:prstGeom>
        </p:spPr>
      </p:pic>
      <p:pic>
        <p:nvPicPr>
          <p:cNvPr id="18" name="Picture 17">
            <a:extLst>
              <a:ext uri="{FF2B5EF4-FFF2-40B4-BE49-F238E27FC236}">
                <a16:creationId xmlns:a16="http://schemas.microsoft.com/office/drawing/2014/main" id="{BDE34359-65AC-084D-B4E5-F0EE2C96304A}"/>
              </a:ext>
            </a:extLst>
          </p:cNvPr>
          <p:cNvPicPr>
            <a:picLocks noChangeAspect="1"/>
          </p:cNvPicPr>
          <p:nvPr/>
        </p:nvPicPr>
        <p:blipFill>
          <a:blip r:embed="rId9"/>
          <a:stretch>
            <a:fillRect/>
          </a:stretch>
        </p:blipFill>
        <p:spPr>
          <a:xfrm>
            <a:off x="3145844" y="3003280"/>
            <a:ext cx="1644629" cy="472556"/>
          </a:xfrm>
          <a:prstGeom prst="rect">
            <a:avLst/>
          </a:prstGeom>
          <a:effectLst/>
        </p:spPr>
      </p:pic>
      <p:pic>
        <p:nvPicPr>
          <p:cNvPr id="26" name="Picture 25">
            <a:extLst>
              <a:ext uri="{FF2B5EF4-FFF2-40B4-BE49-F238E27FC236}">
                <a16:creationId xmlns:a16="http://schemas.microsoft.com/office/drawing/2014/main" id="{97B94344-B007-774B-8181-133E92448933}"/>
              </a:ext>
            </a:extLst>
          </p:cNvPr>
          <p:cNvPicPr>
            <a:picLocks noChangeAspect="1"/>
          </p:cNvPicPr>
          <p:nvPr/>
        </p:nvPicPr>
        <p:blipFill rotWithShape="1">
          <a:blip r:embed="rId10"/>
          <a:srcRect t="39572" b="39453"/>
          <a:stretch/>
        </p:blipFill>
        <p:spPr>
          <a:xfrm>
            <a:off x="5871302" y="2998187"/>
            <a:ext cx="2639428" cy="553607"/>
          </a:xfrm>
          <a:prstGeom prst="rect">
            <a:avLst/>
          </a:prstGeom>
        </p:spPr>
      </p:pic>
      <p:pic>
        <p:nvPicPr>
          <p:cNvPr id="27" name="Picture 26">
            <a:extLst>
              <a:ext uri="{FF2B5EF4-FFF2-40B4-BE49-F238E27FC236}">
                <a16:creationId xmlns:a16="http://schemas.microsoft.com/office/drawing/2014/main" id="{93159FAD-8505-9843-B510-A04AABB4F287}"/>
              </a:ext>
            </a:extLst>
          </p:cNvPr>
          <p:cNvPicPr>
            <a:picLocks noChangeAspect="1"/>
          </p:cNvPicPr>
          <p:nvPr/>
        </p:nvPicPr>
        <p:blipFill>
          <a:blip r:embed="rId11">
            <a:duotone>
              <a:prstClr val="black"/>
              <a:schemeClr val="accent2">
                <a:tint val="45000"/>
                <a:satMod val="400000"/>
              </a:schemeClr>
            </a:duotone>
          </a:blip>
          <a:stretch>
            <a:fillRect/>
          </a:stretch>
        </p:blipFill>
        <p:spPr>
          <a:xfrm>
            <a:off x="956450" y="720090"/>
            <a:ext cx="268903" cy="268903"/>
          </a:xfrm>
          <a:prstGeom prst="rect">
            <a:avLst/>
          </a:prstGeom>
        </p:spPr>
      </p:pic>
      <p:pic>
        <p:nvPicPr>
          <p:cNvPr id="28" name="Picture 27">
            <a:extLst>
              <a:ext uri="{FF2B5EF4-FFF2-40B4-BE49-F238E27FC236}">
                <a16:creationId xmlns:a16="http://schemas.microsoft.com/office/drawing/2014/main" id="{F234DC97-51C8-E741-B089-4B15DF1331A5}"/>
              </a:ext>
            </a:extLst>
          </p:cNvPr>
          <p:cNvPicPr>
            <a:picLocks noChangeAspect="1"/>
          </p:cNvPicPr>
          <p:nvPr/>
        </p:nvPicPr>
        <p:blipFill>
          <a:blip r:embed="rId12">
            <a:duotone>
              <a:prstClr val="black"/>
              <a:schemeClr val="accent2">
                <a:tint val="45000"/>
                <a:satMod val="400000"/>
              </a:schemeClr>
            </a:duotone>
          </a:blip>
          <a:stretch>
            <a:fillRect/>
          </a:stretch>
        </p:blipFill>
        <p:spPr>
          <a:xfrm>
            <a:off x="1650331" y="730533"/>
            <a:ext cx="268903" cy="268903"/>
          </a:xfrm>
          <a:prstGeom prst="rect">
            <a:avLst/>
          </a:prstGeom>
        </p:spPr>
      </p:pic>
      <p:pic>
        <p:nvPicPr>
          <p:cNvPr id="29" name="Picture 28">
            <a:extLst>
              <a:ext uri="{FF2B5EF4-FFF2-40B4-BE49-F238E27FC236}">
                <a16:creationId xmlns:a16="http://schemas.microsoft.com/office/drawing/2014/main" id="{0C1CC3F6-E029-5244-8739-3786B4209EE9}"/>
              </a:ext>
            </a:extLst>
          </p:cNvPr>
          <p:cNvPicPr>
            <a:picLocks noChangeAspect="1"/>
          </p:cNvPicPr>
          <p:nvPr/>
        </p:nvPicPr>
        <p:blipFill>
          <a:blip r:embed="rId13">
            <a:duotone>
              <a:prstClr val="black"/>
              <a:schemeClr val="accent2">
                <a:tint val="45000"/>
                <a:satMod val="400000"/>
              </a:schemeClr>
            </a:duotone>
          </a:blip>
          <a:stretch>
            <a:fillRect/>
          </a:stretch>
        </p:blipFill>
        <p:spPr>
          <a:xfrm>
            <a:off x="2423867" y="715926"/>
            <a:ext cx="295793" cy="295793"/>
          </a:xfrm>
          <a:prstGeom prst="rect">
            <a:avLst/>
          </a:prstGeom>
        </p:spPr>
      </p:pic>
    </p:spTree>
    <p:extLst>
      <p:ext uri="{BB962C8B-B14F-4D97-AF65-F5344CB8AC3E}">
        <p14:creationId xmlns:p14="http://schemas.microsoft.com/office/powerpoint/2010/main" val="337008578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228599" y="201168"/>
            <a:ext cx="8686801" cy="298562"/>
          </a:xfrm>
        </p:spPr>
        <p:txBody>
          <a:bodyPr/>
          <a:lstStyle/>
          <a:p>
            <a:r>
              <a:rPr lang="en-US" sz="2000" dirty="0"/>
              <a:t>IBM public cloud catalog – Accelerating your journey to cloud</a:t>
            </a:r>
            <a:endParaRPr lang="en-US" sz="2000" dirty="0">
              <a:solidFill>
                <a:schemeClr val="accent2"/>
              </a:solidFill>
            </a:endParaRPr>
          </a:p>
        </p:txBody>
      </p:sp>
      <p:sp>
        <p:nvSpPr>
          <p:cNvPr id="2" name="Slide Number Placeholder 1"/>
          <p:cNvSpPr>
            <a:spLocks noGrp="1"/>
          </p:cNvSpPr>
          <p:nvPr>
            <p:ph type="sldNum" sz="quarter" idx="10"/>
          </p:nvPr>
        </p:nvSpPr>
        <p:spPr>
          <a:xfrm>
            <a:off x="6840052" y="5199957"/>
            <a:ext cx="2057400" cy="137160"/>
          </a:xfrm>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FFFFFF"/>
                </a:solidFill>
                <a:effectLst/>
                <a:uLnTx/>
                <a:uFillTx/>
                <a:latin typeface="IBM Plex Sans"/>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7</a:t>
            </a:fld>
            <a:endParaRPr kumimoji="0" lang="en-US" sz="600" b="0" i="0" u="none" strike="noStrike" kern="1200" cap="none" spc="0" normalizeH="0" baseline="0" noProof="0" dirty="0">
              <a:ln>
                <a:noFill/>
              </a:ln>
              <a:solidFill>
                <a:srgbClr val="FFFFFF"/>
              </a:solidFill>
              <a:effectLst/>
              <a:uLnTx/>
              <a:uFillTx/>
              <a:latin typeface="IBM Plex Sans"/>
              <a:cs typeface="Arial" charset="0"/>
            </a:endParaRPr>
          </a:p>
        </p:txBody>
      </p:sp>
      <p:sp>
        <p:nvSpPr>
          <p:cNvPr id="5" name="Footer Placeholder 4"/>
          <p:cNvSpPr>
            <a:spLocks noGrp="1"/>
          </p:cNvSpPr>
          <p:nvPr>
            <p:ph type="ftr" sz="quarter" idx="11"/>
          </p:nvPr>
        </p:nvSpPr>
        <p:spPr>
          <a:xfrm>
            <a:off x="210652" y="5199957"/>
            <a:ext cx="6400800" cy="137160"/>
          </a:xfrm>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600" b="0" i="0" u="none" strike="noStrike" kern="1200" cap="none" spc="0" normalizeH="0" baseline="0" noProof="0" dirty="0">
                <a:ln>
                  <a:noFill/>
                </a:ln>
                <a:solidFill>
                  <a:srgbClr val="FFFFFF"/>
                </a:solidFill>
                <a:effectLst/>
                <a:uLnTx/>
                <a:uFillTx/>
                <a:latin typeface="IBM Plex Sans"/>
                <a:cs typeface="Arial" charset="0"/>
              </a:rPr>
              <a:t>IBM Cloud / © 2020 IBM Corporation</a:t>
            </a:r>
            <a:endParaRPr kumimoji="0" lang="en-US" sz="600" b="0" i="0" u="none" strike="noStrike" kern="1200" cap="none" spc="0" normalizeH="0" baseline="0" noProof="0" dirty="0">
              <a:ln>
                <a:noFill/>
              </a:ln>
              <a:solidFill>
                <a:srgbClr val="FFFFFF"/>
              </a:solidFill>
              <a:effectLst/>
              <a:uLnTx/>
              <a:uFillTx/>
              <a:latin typeface="IBM Plex Sans"/>
              <a:cs typeface="Arial" charset="0"/>
            </a:endParaRPr>
          </a:p>
        </p:txBody>
      </p:sp>
      <p:grpSp>
        <p:nvGrpSpPr>
          <p:cNvPr id="6" name="Group 5">
            <a:extLst>
              <a:ext uri="{FF2B5EF4-FFF2-40B4-BE49-F238E27FC236}">
                <a16:creationId xmlns:a16="http://schemas.microsoft.com/office/drawing/2014/main" id="{8926D3F2-D236-1844-8371-A0258EC505ED}"/>
              </a:ext>
            </a:extLst>
          </p:cNvPr>
          <p:cNvGrpSpPr/>
          <p:nvPr/>
        </p:nvGrpSpPr>
        <p:grpSpPr>
          <a:xfrm>
            <a:off x="765171" y="611396"/>
            <a:ext cx="8169989" cy="1111569"/>
            <a:chOff x="612023" y="526553"/>
            <a:chExt cx="8169989" cy="1111569"/>
          </a:xfrm>
        </p:grpSpPr>
        <p:sp>
          <p:nvSpPr>
            <p:cNvPr id="71" name="Rectangle 70">
              <a:extLst>
                <a:ext uri="{FF2B5EF4-FFF2-40B4-BE49-F238E27FC236}">
                  <a16:creationId xmlns:a16="http://schemas.microsoft.com/office/drawing/2014/main" id="{B2F49670-C1D7-0C4A-BCC6-087C148793C1}"/>
                </a:ext>
              </a:extLst>
            </p:cNvPr>
            <p:cNvSpPr/>
            <p:nvPr/>
          </p:nvSpPr>
          <p:spPr bwMode="auto">
            <a:xfrm>
              <a:off x="7842547" y="606235"/>
              <a:ext cx="922263" cy="958414"/>
            </a:xfrm>
            <a:prstGeom prst="rect">
              <a:avLst/>
            </a:prstGeom>
            <a:noFill/>
            <a:ln w="6350">
              <a:solidFill>
                <a:schemeClr val="bg2">
                  <a:lumMod val="65000"/>
                </a:scheme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27000" tIns="27000" rIns="27000" bIns="27000" numCol="1" rtlCol="0" anchor="t" anchorCtr="0" compatLnSpc="1">
              <a:prstTxWarp prst="textNoShape">
                <a:avLst/>
              </a:prstTxWarp>
            </a:bodyPr>
            <a:lstStyle/>
            <a:p>
              <a:pPr marL="0" marR="0" lvl="0" indent="0" algn="l" defTabSz="685800"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sp>
          <p:nvSpPr>
            <p:cNvPr id="11" name="Rectangle 10">
              <a:extLst>
                <a:ext uri="{FF2B5EF4-FFF2-40B4-BE49-F238E27FC236}">
                  <a16:creationId xmlns:a16="http://schemas.microsoft.com/office/drawing/2014/main" id="{CF15830F-9D33-384A-8A7F-BE6A36C3C54C}"/>
                </a:ext>
              </a:extLst>
            </p:cNvPr>
            <p:cNvSpPr/>
            <p:nvPr/>
          </p:nvSpPr>
          <p:spPr bwMode="auto">
            <a:xfrm>
              <a:off x="612023" y="606235"/>
              <a:ext cx="1845031" cy="958414"/>
            </a:xfrm>
            <a:prstGeom prst="rect">
              <a:avLst/>
            </a:prstGeom>
            <a:noFill/>
            <a:ln w="6350">
              <a:solidFill>
                <a:schemeClr val="accent2"/>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27000" tIns="27000" rIns="27000" bIns="27000" numCol="1" rtlCol="0" anchor="t" anchorCtr="0" compatLnSpc="1">
              <a:prstTxWarp prst="textNoShape">
                <a:avLst/>
              </a:prstTxWarp>
            </a:bodyPr>
            <a:lstStyle/>
            <a:p>
              <a:pPr marL="0" marR="0" lvl="0" indent="0" algn="l" defTabSz="685800"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sp>
          <p:nvSpPr>
            <p:cNvPr id="12" name="Rectangle 11">
              <a:extLst>
                <a:ext uri="{FF2B5EF4-FFF2-40B4-BE49-F238E27FC236}">
                  <a16:creationId xmlns:a16="http://schemas.microsoft.com/office/drawing/2014/main" id="{8E773C5F-B4E4-2943-93B9-A7E6286A9674}"/>
                </a:ext>
              </a:extLst>
            </p:cNvPr>
            <p:cNvSpPr/>
            <p:nvPr/>
          </p:nvSpPr>
          <p:spPr bwMode="auto">
            <a:xfrm>
              <a:off x="2559882" y="606235"/>
              <a:ext cx="922263" cy="958414"/>
            </a:xfrm>
            <a:prstGeom prst="rect">
              <a:avLst/>
            </a:prstGeom>
            <a:noFill/>
            <a:ln w="6350">
              <a:solidFill>
                <a:schemeClr val="accent2"/>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27000" tIns="27000" rIns="27000" bIns="27000" numCol="1" rtlCol="0" anchor="t" anchorCtr="0" compatLnSpc="1">
              <a:prstTxWarp prst="textNoShape">
                <a:avLst/>
              </a:prstTxWarp>
            </a:bodyPr>
            <a:lstStyle/>
            <a:p>
              <a:pPr marL="0" marR="0" lvl="0" indent="0" algn="l" defTabSz="685800"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sp>
          <p:nvSpPr>
            <p:cNvPr id="13" name="Rectangle 12">
              <a:extLst>
                <a:ext uri="{FF2B5EF4-FFF2-40B4-BE49-F238E27FC236}">
                  <a16:creationId xmlns:a16="http://schemas.microsoft.com/office/drawing/2014/main" id="{86A79BD5-9E54-BC44-AD07-95CE764E8210}"/>
                </a:ext>
              </a:extLst>
            </p:cNvPr>
            <p:cNvSpPr/>
            <p:nvPr/>
          </p:nvSpPr>
          <p:spPr bwMode="auto">
            <a:xfrm>
              <a:off x="3582510" y="610168"/>
              <a:ext cx="1773764" cy="951120"/>
            </a:xfrm>
            <a:prstGeom prst="rect">
              <a:avLst/>
            </a:prstGeom>
            <a:noFill/>
            <a:ln w="6350">
              <a:solidFill>
                <a:schemeClr val="accent5"/>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27000" tIns="27000" rIns="27000" bIns="27000" numCol="1" rtlCol="0" anchor="t" anchorCtr="0" compatLnSpc="1">
              <a:prstTxWarp prst="textNoShape">
                <a:avLst/>
              </a:prstTxWarp>
            </a:bodyPr>
            <a:lstStyle/>
            <a:p>
              <a:pPr marL="0" marR="0" lvl="0" indent="0" algn="l" defTabSz="685800"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9A3361A6-20F5-F04F-BB46-57F9CABCDF19}"/>
                </a:ext>
              </a:extLst>
            </p:cNvPr>
            <p:cNvSpPr/>
            <p:nvPr/>
          </p:nvSpPr>
          <p:spPr bwMode="auto">
            <a:xfrm>
              <a:off x="5459048" y="606235"/>
              <a:ext cx="2291953" cy="958414"/>
            </a:xfrm>
            <a:prstGeom prst="rect">
              <a:avLst/>
            </a:prstGeom>
            <a:noFill/>
            <a:ln w="6350">
              <a:solidFill>
                <a:schemeClr val="accent2"/>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27000" tIns="27000" rIns="27000" bIns="27000" numCol="1" rtlCol="0" anchor="t" anchorCtr="0" compatLnSpc="1">
              <a:prstTxWarp prst="textNoShape">
                <a:avLst/>
              </a:prstTxWarp>
            </a:bodyPr>
            <a:lstStyle/>
            <a:p>
              <a:pPr marL="0" marR="0" lvl="0" indent="0" algn="l" defTabSz="685800"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sp>
          <p:nvSpPr>
            <p:cNvPr id="22" name="Rectangle 21">
              <a:extLst>
                <a:ext uri="{FF2B5EF4-FFF2-40B4-BE49-F238E27FC236}">
                  <a16:creationId xmlns:a16="http://schemas.microsoft.com/office/drawing/2014/main" id="{DE7C08E1-A4EA-8641-B1ED-197CCEDAA53E}"/>
                </a:ext>
              </a:extLst>
            </p:cNvPr>
            <p:cNvSpPr/>
            <p:nvPr/>
          </p:nvSpPr>
          <p:spPr>
            <a:xfrm>
              <a:off x="696237" y="768348"/>
              <a:ext cx="960125" cy="692497"/>
            </a:xfrm>
            <a:prstGeom prst="rect">
              <a:avLst/>
            </a:prstGeom>
          </p:spPr>
          <p:txBody>
            <a:bodyPr wrap="square" lIns="0" tIns="0" rIns="0" bIns="0">
              <a:spAutoFit/>
            </a:bodyPr>
            <a:lstStyle/>
            <a:p>
              <a:pPr marL="0" marR="0" lvl="0" indent="0" algn="l" defTabSz="309510" rtl="0" eaLnBrk="1" fontAlgn="auto" latinLnBrk="0" hangingPunct="1">
                <a:lnSpc>
                  <a:spcPct val="100000"/>
                </a:lnSpc>
                <a:spcBef>
                  <a:spcPts val="0"/>
                </a:spcBef>
                <a:spcAft>
                  <a:spcPts val="0"/>
                </a:spcAft>
                <a:buClrTx/>
                <a:buSzTx/>
                <a:buFontTx/>
                <a:buNone/>
                <a:tabLst/>
                <a:defRPr sz="700">
                  <a:solidFill>
                    <a:srgbClr val="FFFFFF"/>
                  </a:solidFill>
                  <a:latin typeface="Helvetica Light"/>
                  <a:ea typeface="Helvetica Light"/>
                  <a:cs typeface="Helvetica Light"/>
                  <a:sym typeface="Helvetica Light"/>
                </a:defRPr>
              </a:pPr>
              <a:r>
                <a:rPr kumimoji="0" lang="en-US" sz="500" b="0" i="0" u="none" strike="noStrike" kern="1200" cap="none" spc="0" normalizeH="0" baseline="0" noProof="0" dirty="0">
                  <a:ln>
                    <a:noFill/>
                  </a:ln>
                  <a:solidFill>
                    <a:srgbClr val="FFFFFF"/>
                  </a:solidFill>
                  <a:effectLst/>
                  <a:uLnTx/>
                  <a:uFillTx/>
                  <a:latin typeface="Helvetica Light"/>
                  <a:ea typeface="IBM Plex Sans" charset="0"/>
                  <a:cs typeface="IBM Plex Sans" charset="0"/>
                  <a:sym typeface="Helvetica Light"/>
                </a:rPr>
                <a:t>Watson Assistant</a:t>
              </a:r>
            </a:p>
            <a:p>
              <a:pPr marL="0" marR="0" lvl="0" indent="0" algn="l" defTabSz="309510" rtl="0" eaLnBrk="1" fontAlgn="auto" latinLnBrk="0" hangingPunct="1">
                <a:lnSpc>
                  <a:spcPct val="100000"/>
                </a:lnSpc>
                <a:spcBef>
                  <a:spcPts val="0"/>
                </a:spcBef>
                <a:spcAft>
                  <a:spcPts val="0"/>
                </a:spcAft>
                <a:buClrTx/>
                <a:buSzTx/>
                <a:buFontTx/>
                <a:buNone/>
                <a:tabLst/>
                <a:defRPr sz="700">
                  <a:solidFill>
                    <a:srgbClr val="FFFFFF"/>
                  </a:solidFill>
                  <a:latin typeface="Helvetica Light"/>
                  <a:ea typeface="Helvetica Light"/>
                  <a:cs typeface="Helvetica Light"/>
                  <a:sym typeface="Helvetica Light"/>
                </a:defRPr>
              </a:pPr>
              <a:r>
                <a:rPr kumimoji="0" lang="en-US" sz="500" b="0" i="0" u="none" strike="noStrike" kern="1200" cap="none" spc="0" normalizeH="0" baseline="0" noProof="0" dirty="0">
                  <a:ln>
                    <a:noFill/>
                  </a:ln>
                  <a:solidFill>
                    <a:srgbClr val="FFFFFF"/>
                  </a:solidFill>
                  <a:effectLst/>
                  <a:uLnTx/>
                  <a:uFillTx/>
                  <a:latin typeface="Helvetica Light"/>
                  <a:ea typeface="IBM Plex Sans" charset="0"/>
                  <a:cs typeface="IBM Plex Sans" charset="0"/>
                  <a:sym typeface="Helvetica Light"/>
                </a:rPr>
                <a:t>Watson Studio</a:t>
              </a:r>
            </a:p>
            <a:p>
              <a:pPr marL="0" marR="0" lvl="0" indent="0" algn="l" defTabSz="309510" rtl="0" eaLnBrk="1" fontAlgn="auto" latinLnBrk="0" hangingPunct="1">
                <a:lnSpc>
                  <a:spcPct val="100000"/>
                </a:lnSpc>
                <a:spcBef>
                  <a:spcPts val="0"/>
                </a:spcBef>
                <a:spcAft>
                  <a:spcPts val="0"/>
                </a:spcAft>
                <a:buClrTx/>
                <a:buSzTx/>
                <a:buFontTx/>
                <a:buNone/>
                <a:tabLst/>
                <a:defRPr sz="700">
                  <a:solidFill>
                    <a:srgbClr val="FFFFFF"/>
                  </a:solidFill>
                  <a:latin typeface="Helvetica Light"/>
                  <a:ea typeface="Helvetica Light"/>
                  <a:cs typeface="Helvetica Light"/>
                  <a:sym typeface="Helvetica Light"/>
                </a:defRPr>
              </a:pPr>
              <a:r>
                <a:rPr kumimoji="0" lang="en-US" sz="500" b="0" i="0" u="none" strike="noStrike" kern="1200" cap="none" spc="0" normalizeH="0" baseline="0" noProof="0" dirty="0">
                  <a:ln>
                    <a:noFill/>
                  </a:ln>
                  <a:solidFill>
                    <a:srgbClr val="FFFFFF"/>
                  </a:solidFill>
                  <a:effectLst/>
                  <a:uLnTx/>
                  <a:uFillTx/>
                  <a:latin typeface="Helvetica Light"/>
                  <a:ea typeface="IBM Plex Sans" charset="0"/>
                  <a:cs typeface="IBM Plex Sans" charset="0"/>
                  <a:sym typeface="Helvetica Light"/>
                </a:rPr>
                <a:t>Compare and Comply</a:t>
              </a:r>
            </a:p>
            <a:p>
              <a:pPr marL="0" marR="0" lvl="0" indent="0" algn="l" defTabSz="309510" rtl="0" eaLnBrk="1" fontAlgn="auto" latinLnBrk="0" hangingPunct="1">
                <a:lnSpc>
                  <a:spcPct val="100000"/>
                </a:lnSpc>
                <a:spcBef>
                  <a:spcPts val="0"/>
                </a:spcBef>
                <a:spcAft>
                  <a:spcPts val="0"/>
                </a:spcAft>
                <a:buClrTx/>
                <a:buSzTx/>
                <a:buFontTx/>
                <a:buNone/>
                <a:tabLst/>
                <a:defRPr sz="700">
                  <a:solidFill>
                    <a:srgbClr val="FFFFFF"/>
                  </a:solidFill>
                  <a:latin typeface="Helvetica Light"/>
                  <a:ea typeface="Helvetica Light"/>
                  <a:cs typeface="Helvetica Light"/>
                  <a:sym typeface="Helvetica Light"/>
                </a:defRPr>
              </a:pPr>
              <a:r>
                <a:rPr kumimoji="0" lang="en-US" sz="500" b="0" i="0" u="none" strike="noStrike" kern="1200" cap="none" spc="0" normalizeH="0" baseline="0" noProof="0" dirty="0">
                  <a:ln>
                    <a:noFill/>
                  </a:ln>
                  <a:solidFill>
                    <a:srgbClr val="FFFFFF"/>
                  </a:solidFill>
                  <a:effectLst/>
                  <a:uLnTx/>
                  <a:uFillTx/>
                  <a:latin typeface="Helvetica Light"/>
                  <a:ea typeface="IBM Plex Sans" charset="0"/>
                  <a:cs typeface="IBM Plex Sans" charset="0"/>
                  <a:sym typeface="Helvetica Light"/>
                </a:rPr>
                <a:t>Discovery</a:t>
              </a:r>
            </a:p>
            <a:p>
              <a:pPr marL="0" marR="0" lvl="0" indent="0" algn="l" defTabSz="309510" rtl="0" eaLnBrk="1" fontAlgn="auto" latinLnBrk="0" hangingPunct="1">
                <a:lnSpc>
                  <a:spcPct val="100000"/>
                </a:lnSpc>
                <a:spcBef>
                  <a:spcPts val="0"/>
                </a:spcBef>
                <a:spcAft>
                  <a:spcPts val="0"/>
                </a:spcAft>
                <a:buClrTx/>
                <a:buSzTx/>
                <a:buFontTx/>
                <a:buNone/>
                <a:tabLst/>
                <a:defRPr sz="700">
                  <a:solidFill>
                    <a:srgbClr val="FFFFFF"/>
                  </a:solidFill>
                  <a:latin typeface="Helvetica Light"/>
                  <a:ea typeface="Helvetica Light"/>
                  <a:cs typeface="Helvetica Light"/>
                  <a:sym typeface="Helvetica Light"/>
                </a:defRPr>
              </a:pPr>
              <a:r>
                <a:rPr kumimoji="0" lang="en-US" sz="500" b="0" i="0" u="none" strike="noStrike" kern="1200" cap="none" spc="0" normalizeH="0" baseline="0" noProof="0" dirty="0">
                  <a:ln>
                    <a:noFill/>
                  </a:ln>
                  <a:solidFill>
                    <a:srgbClr val="FFFFFF"/>
                  </a:solidFill>
                  <a:effectLst/>
                  <a:uLnTx/>
                  <a:uFillTx/>
                  <a:latin typeface="Helvetica Light"/>
                  <a:ea typeface="IBM Plex Sans" charset="0"/>
                  <a:cs typeface="IBM Plex Sans" charset="0"/>
                  <a:sym typeface="Helvetica Light"/>
                </a:rPr>
                <a:t>Knowledge Catalog</a:t>
              </a:r>
            </a:p>
            <a:p>
              <a:pPr marL="0" marR="0" lvl="0" indent="0" algn="l" defTabSz="309510" rtl="0" eaLnBrk="1" fontAlgn="auto" latinLnBrk="0" hangingPunct="1">
                <a:lnSpc>
                  <a:spcPct val="100000"/>
                </a:lnSpc>
                <a:spcBef>
                  <a:spcPts val="0"/>
                </a:spcBef>
                <a:spcAft>
                  <a:spcPts val="0"/>
                </a:spcAft>
                <a:buClrTx/>
                <a:buSzTx/>
                <a:buFontTx/>
                <a:buNone/>
                <a:tabLst/>
                <a:defRPr sz="700">
                  <a:solidFill>
                    <a:srgbClr val="FFFFFF"/>
                  </a:solidFill>
                  <a:latin typeface="Helvetica Light"/>
                  <a:ea typeface="Helvetica Light"/>
                  <a:cs typeface="Helvetica Light"/>
                  <a:sym typeface="Helvetica Light"/>
                </a:defRPr>
              </a:pPr>
              <a:r>
                <a:rPr kumimoji="0" lang="en-US" sz="500" b="0" i="0" u="none" strike="noStrike" kern="1200" cap="none" spc="0" normalizeH="0" baseline="0" noProof="0" dirty="0">
                  <a:ln>
                    <a:noFill/>
                  </a:ln>
                  <a:solidFill>
                    <a:srgbClr val="FFFFFF"/>
                  </a:solidFill>
                  <a:effectLst/>
                  <a:uLnTx/>
                  <a:uFillTx/>
                  <a:latin typeface="Helvetica Light"/>
                  <a:ea typeface="IBM Plex Sans" charset="0"/>
                  <a:cs typeface="IBM Plex Sans" charset="0"/>
                  <a:sym typeface="Helvetica Light"/>
                </a:rPr>
                <a:t>Knowledge Studio</a:t>
              </a:r>
            </a:p>
            <a:p>
              <a:pPr marL="0" marR="0" lvl="0" indent="0" algn="l" defTabSz="309510" rtl="0" eaLnBrk="1" fontAlgn="auto" latinLnBrk="0" hangingPunct="1">
                <a:lnSpc>
                  <a:spcPct val="100000"/>
                </a:lnSpc>
                <a:spcBef>
                  <a:spcPts val="0"/>
                </a:spcBef>
                <a:spcAft>
                  <a:spcPts val="0"/>
                </a:spcAft>
                <a:buClrTx/>
                <a:buSzTx/>
                <a:buFontTx/>
                <a:buNone/>
                <a:tabLst/>
                <a:defRPr sz="700">
                  <a:solidFill>
                    <a:srgbClr val="FFFFFF"/>
                  </a:solidFill>
                  <a:latin typeface="Helvetica Light"/>
                  <a:ea typeface="Helvetica Light"/>
                  <a:cs typeface="Helvetica Light"/>
                  <a:sym typeface="Helvetica Light"/>
                </a:defRPr>
              </a:pPr>
              <a:r>
                <a:rPr kumimoji="0" lang="en-US" sz="500" b="0" i="0" u="none" strike="noStrike" kern="1200" cap="none" spc="0" normalizeH="0" baseline="0" noProof="0" dirty="0">
                  <a:ln>
                    <a:noFill/>
                  </a:ln>
                  <a:solidFill>
                    <a:srgbClr val="FFFFFF"/>
                  </a:solidFill>
                  <a:effectLst/>
                  <a:uLnTx/>
                  <a:uFillTx/>
                  <a:latin typeface="Helvetica Light"/>
                  <a:ea typeface="IBM Plex Sans" charset="0"/>
                  <a:cs typeface="IBM Plex Sans" charset="0"/>
                  <a:sym typeface="Helvetica Light"/>
                </a:rPr>
                <a:t>Language Translator</a:t>
              </a:r>
            </a:p>
            <a:p>
              <a:pPr marL="0" marR="0" lvl="0" indent="0" algn="l" defTabSz="309510" rtl="0" eaLnBrk="1" fontAlgn="auto" latinLnBrk="0" hangingPunct="1">
                <a:lnSpc>
                  <a:spcPct val="100000"/>
                </a:lnSpc>
                <a:spcBef>
                  <a:spcPts val="0"/>
                </a:spcBef>
                <a:spcAft>
                  <a:spcPts val="0"/>
                </a:spcAft>
                <a:buClrTx/>
                <a:buSzTx/>
                <a:buFontTx/>
                <a:buNone/>
                <a:tabLst/>
                <a:defRPr sz="700">
                  <a:solidFill>
                    <a:srgbClr val="FFFFFF"/>
                  </a:solidFill>
                  <a:latin typeface="Helvetica Light"/>
                  <a:ea typeface="Helvetica Light"/>
                  <a:cs typeface="Helvetica Light"/>
                  <a:sym typeface="Helvetica Light"/>
                </a:defRPr>
              </a:pPr>
              <a:r>
                <a:rPr kumimoji="0" lang="en-US" sz="500" b="0" i="0" u="none" strike="noStrike" kern="1200" cap="none" spc="0" normalizeH="0" baseline="0" noProof="0" dirty="0">
                  <a:ln>
                    <a:noFill/>
                  </a:ln>
                  <a:solidFill>
                    <a:srgbClr val="FFFFFF"/>
                  </a:solidFill>
                  <a:effectLst/>
                  <a:uLnTx/>
                  <a:uFillTx/>
                  <a:latin typeface="Helvetica Light"/>
                  <a:ea typeface="IBM Plex Sans" charset="0"/>
                  <a:cs typeface="IBM Plex Sans" charset="0"/>
                  <a:sym typeface="Helvetica Light"/>
                </a:rPr>
                <a:t>Machine Learning</a:t>
              </a:r>
            </a:p>
            <a:p>
              <a:pPr marL="0" marR="0" lvl="0" indent="0" algn="l" defTabSz="309510" rtl="0" eaLnBrk="1" fontAlgn="auto" latinLnBrk="0" hangingPunct="1">
                <a:lnSpc>
                  <a:spcPct val="100000"/>
                </a:lnSpc>
                <a:spcBef>
                  <a:spcPts val="0"/>
                </a:spcBef>
                <a:spcAft>
                  <a:spcPts val="0"/>
                </a:spcAft>
                <a:buClrTx/>
                <a:buSzTx/>
                <a:buFontTx/>
                <a:buNone/>
                <a:tabLst/>
                <a:defRPr sz="700">
                  <a:solidFill>
                    <a:srgbClr val="FFFFFF"/>
                  </a:solidFill>
                  <a:latin typeface="Helvetica Light"/>
                  <a:ea typeface="Helvetica Light"/>
                  <a:cs typeface="Helvetica Light"/>
                  <a:sym typeface="Helvetica Light"/>
                </a:defRPr>
              </a:pPr>
              <a:r>
                <a:rPr kumimoji="0" lang="en-US" sz="500" b="0" i="0" u="none" strike="noStrike" kern="1200" cap="none" spc="0" normalizeH="0" baseline="0" noProof="0" dirty="0">
                  <a:ln>
                    <a:noFill/>
                  </a:ln>
                  <a:solidFill>
                    <a:srgbClr val="FFFFFF"/>
                  </a:solidFill>
                  <a:effectLst/>
                  <a:uLnTx/>
                  <a:uFillTx/>
                  <a:latin typeface="Helvetica Light"/>
                  <a:ea typeface="IBM Plex Sans" charset="0"/>
                  <a:cs typeface="IBM Plex Sans" charset="0"/>
                  <a:sym typeface="Helvetica Light"/>
                </a:rPr>
                <a:t>Natural Language Classifier</a:t>
              </a:r>
            </a:p>
          </p:txBody>
        </p:sp>
        <p:sp>
          <p:nvSpPr>
            <p:cNvPr id="23" name="Rectangle 22">
              <a:extLst>
                <a:ext uri="{FF2B5EF4-FFF2-40B4-BE49-F238E27FC236}">
                  <a16:creationId xmlns:a16="http://schemas.microsoft.com/office/drawing/2014/main" id="{5E4EE600-B93C-1C4B-809C-441E7C2E31BA}"/>
                </a:ext>
              </a:extLst>
            </p:cNvPr>
            <p:cNvSpPr/>
            <p:nvPr/>
          </p:nvSpPr>
          <p:spPr>
            <a:xfrm>
              <a:off x="2624719" y="768350"/>
              <a:ext cx="972405" cy="615553"/>
            </a:xfrm>
            <a:prstGeom prst="rect">
              <a:avLst/>
            </a:prstGeom>
          </p:spPr>
          <p:txBody>
            <a:bodyPr wrap="square" lIns="0" tIns="0" rIns="0" bIns="0">
              <a:spAutoFit/>
            </a:bodyPr>
            <a:lstStyle/>
            <a:p>
              <a:pPr marL="0" marR="0" lvl="0" indent="0" algn="l" defTabSz="309510" rtl="0" eaLnBrk="1" fontAlgn="auto" latinLnBrk="0" hangingPunct="1">
                <a:lnSpc>
                  <a:spcPct val="100000"/>
                </a:lnSpc>
                <a:spcBef>
                  <a:spcPts val="0"/>
                </a:spcBef>
                <a:spcAft>
                  <a:spcPts val="0"/>
                </a:spcAft>
                <a:buClrTx/>
                <a:buSzTx/>
                <a:buFontTx/>
                <a:buNone/>
                <a:tabLst/>
                <a:defRPr sz="700">
                  <a:solidFill>
                    <a:srgbClr val="FFFFFF"/>
                  </a:solidFill>
                  <a:latin typeface="Helvetica Light"/>
                  <a:ea typeface="Helvetica Light"/>
                  <a:cs typeface="Helvetica Light"/>
                  <a:sym typeface="Helvetica Light"/>
                </a:defRPr>
              </a:pPr>
              <a:r>
                <a:rPr kumimoji="0" lang="en-US" sz="500" b="0" i="0" u="none" strike="noStrike" kern="1200" cap="none" spc="0" normalizeH="0" baseline="0" noProof="0" dirty="0">
                  <a:ln>
                    <a:noFill/>
                  </a:ln>
                  <a:solidFill>
                    <a:srgbClr val="FFFFFF"/>
                  </a:solidFill>
                  <a:effectLst/>
                  <a:uLnTx/>
                  <a:uFillTx/>
                  <a:latin typeface="Helvetica Light"/>
                  <a:ea typeface="IBM Plex Sans" charset="0"/>
                  <a:cs typeface="IBM Plex Sans" charset="0"/>
                  <a:sym typeface="Helvetica Light"/>
                </a:rPr>
                <a:t>Analytics Engine</a:t>
              </a:r>
            </a:p>
            <a:p>
              <a:pPr marL="0" marR="0" lvl="0" indent="0" algn="l" defTabSz="309510" rtl="0" eaLnBrk="1" fontAlgn="auto" latinLnBrk="0" hangingPunct="1">
                <a:lnSpc>
                  <a:spcPct val="100000"/>
                </a:lnSpc>
                <a:spcBef>
                  <a:spcPts val="0"/>
                </a:spcBef>
                <a:spcAft>
                  <a:spcPts val="0"/>
                </a:spcAft>
                <a:buClrTx/>
                <a:buSzTx/>
                <a:buFontTx/>
                <a:buNone/>
                <a:tabLst/>
                <a:defRPr sz="700">
                  <a:solidFill>
                    <a:srgbClr val="FFFFFF"/>
                  </a:solidFill>
                  <a:latin typeface="Helvetica Light"/>
                  <a:ea typeface="Helvetica Light"/>
                  <a:cs typeface="Helvetica Light"/>
                  <a:sym typeface="Helvetica Light"/>
                </a:defRPr>
              </a:pPr>
              <a:r>
                <a:rPr kumimoji="0" lang="en-US" sz="500" b="0" i="0" u="none" strike="noStrike" kern="1200" cap="none" spc="0" normalizeH="0" baseline="0" noProof="0" dirty="0">
                  <a:ln>
                    <a:noFill/>
                  </a:ln>
                  <a:solidFill>
                    <a:srgbClr val="FFFFFF"/>
                  </a:solidFill>
                  <a:effectLst/>
                  <a:uLnTx/>
                  <a:uFillTx/>
                  <a:latin typeface="Helvetica Light"/>
                  <a:ea typeface="IBM Plex Sans" charset="0"/>
                  <a:cs typeface="IBM Plex Sans" charset="0"/>
                  <a:sym typeface="Helvetica Light"/>
                </a:rPr>
                <a:t>DB2 Warehouse on Cloud </a:t>
              </a:r>
            </a:p>
            <a:p>
              <a:pPr marL="0" marR="0" lvl="0" indent="0" algn="l" defTabSz="309510" rtl="0" eaLnBrk="1" fontAlgn="auto" latinLnBrk="0" hangingPunct="1">
                <a:lnSpc>
                  <a:spcPct val="100000"/>
                </a:lnSpc>
                <a:spcBef>
                  <a:spcPts val="0"/>
                </a:spcBef>
                <a:spcAft>
                  <a:spcPts val="0"/>
                </a:spcAft>
                <a:buClrTx/>
                <a:buSzTx/>
                <a:buFontTx/>
                <a:buNone/>
                <a:tabLst/>
                <a:defRPr sz="700">
                  <a:solidFill>
                    <a:srgbClr val="FFFFFF"/>
                  </a:solidFill>
                  <a:latin typeface="Helvetica Light"/>
                  <a:ea typeface="Helvetica Light"/>
                  <a:cs typeface="Helvetica Light"/>
                  <a:sym typeface="Helvetica Light"/>
                </a:defRPr>
              </a:pPr>
              <a:r>
                <a:rPr kumimoji="0" lang="en-US" sz="500" b="0" i="0" u="none" strike="noStrike" kern="1200" cap="none" spc="0" normalizeH="0" baseline="0" noProof="0" dirty="0">
                  <a:ln>
                    <a:noFill/>
                  </a:ln>
                  <a:solidFill>
                    <a:srgbClr val="FFFFFF"/>
                  </a:solidFill>
                  <a:effectLst/>
                  <a:uLnTx/>
                  <a:uFillTx/>
                  <a:latin typeface="Helvetica Light"/>
                  <a:ea typeface="IBM Plex Sans" charset="0"/>
                  <a:cs typeface="IBM Plex Sans" charset="0"/>
                  <a:sym typeface="Helvetica Light"/>
                </a:rPr>
                <a:t>IBM Cognos Dashboard</a:t>
              </a:r>
            </a:p>
            <a:p>
              <a:pPr marL="0" marR="0" lvl="0" indent="0" algn="l" defTabSz="309510" rtl="0" eaLnBrk="1" fontAlgn="auto" latinLnBrk="0" hangingPunct="1">
                <a:lnSpc>
                  <a:spcPct val="100000"/>
                </a:lnSpc>
                <a:spcBef>
                  <a:spcPts val="0"/>
                </a:spcBef>
                <a:spcAft>
                  <a:spcPts val="0"/>
                </a:spcAft>
                <a:buClrTx/>
                <a:buSzTx/>
                <a:buFontTx/>
                <a:buNone/>
                <a:tabLst/>
                <a:defRPr sz="700">
                  <a:solidFill>
                    <a:srgbClr val="FFFFFF"/>
                  </a:solidFill>
                  <a:latin typeface="Helvetica Light"/>
                  <a:ea typeface="Helvetica Light"/>
                  <a:cs typeface="Helvetica Light"/>
                  <a:sym typeface="Helvetica Light"/>
                </a:defRPr>
              </a:pPr>
              <a:r>
                <a:rPr kumimoji="0" lang="en-US" sz="500" b="0" i="0" u="none" strike="noStrike" kern="1200" cap="none" spc="0" normalizeH="0" baseline="0" noProof="0" dirty="0">
                  <a:ln>
                    <a:noFill/>
                  </a:ln>
                  <a:solidFill>
                    <a:srgbClr val="FFFFFF"/>
                  </a:solidFill>
                  <a:effectLst/>
                  <a:uLnTx/>
                  <a:uFillTx/>
                  <a:latin typeface="Helvetica Light"/>
                  <a:ea typeface="IBM Plex Sans" charset="0"/>
                  <a:cs typeface="IBM Plex Sans" charset="0"/>
                  <a:sym typeface="Helvetica Light"/>
                </a:rPr>
                <a:t>Master Data Management</a:t>
              </a:r>
            </a:p>
            <a:p>
              <a:pPr marL="0" marR="0" lvl="0" indent="0" algn="l" defTabSz="309510" rtl="0" eaLnBrk="1" fontAlgn="auto" latinLnBrk="0" hangingPunct="1">
                <a:lnSpc>
                  <a:spcPct val="100000"/>
                </a:lnSpc>
                <a:spcBef>
                  <a:spcPts val="0"/>
                </a:spcBef>
                <a:spcAft>
                  <a:spcPts val="0"/>
                </a:spcAft>
                <a:buClrTx/>
                <a:buSzTx/>
                <a:buFontTx/>
                <a:buNone/>
                <a:tabLst/>
                <a:defRPr sz="700">
                  <a:solidFill>
                    <a:srgbClr val="FFFFFF"/>
                  </a:solidFill>
                  <a:latin typeface="Helvetica Light"/>
                  <a:ea typeface="Helvetica Light"/>
                  <a:cs typeface="Helvetica Light"/>
                  <a:sym typeface="Helvetica Light"/>
                </a:defRPr>
              </a:pPr>
              <a:r>
                <a:rPr kumimoji="0" lang="en-US" sz="500" b="0" i="0" u="none" strike="noStrike" kern="1200" cap="none" spc="0" normalizeH="0" baseline="0" noProof="0" dirty="0">
                  <a:ln>
                    <a:noFill/>
                  </a:ln>
                  <a:solidFill>
                    <a:srgbClr val="FFFFFF"/>
                  </a:solidFill>
                  <a:effectLst/>
                  <a:uLnTx/>
                  <a:uFillTx/>
                  <a:latin typeface="Helvetica Light"/>
                  <a:ea typeface="IBM Plex Sans" charset="0"/>
                  <a:cs typeface="IBM Plex Sans" charset="0"/>
                  <a:sym typeface="Helvetica Light"/>
                </a:rPr>
                <a:t>SQL Query</a:t>
              </a:r>
            </a:p>
            <a:p>
              <a:pPr marL="0" marR="0" lvl="0" indent="0" algn="l" defTabSz="309510" rtl="0" eaLnBrk="1" fontAlgn="auto" latinLnBrk="0" hangingPunct="1">
                <a:lnSpc>
                  <a:spcPct val="100000"/>
                </a:lnSpc>
                <a:spcBef>
                  <a:spcPts val="0"/>
                </a:spcBef>
                <a:spcAft>
                  <a:spcPts val="0"/>
                </a:spcAft>
                <a:buClrTx/>
                <a:buSzTx/>
                <a:buFontTx/>
                <a:buNone/>
                <a:tabLst/>
                <a:defRPr sz="700">
                  <a:solidFill>
                    <a:srgbClr val="FFFFFF"/>
                  </a:solidFill>
                  <a:latin typeface="Helvetica Light"/>
                  <a:ea typeface="Helvetica Light"/>
                  <a:cs typeface="Helvetica Light"/>
                  <a:sym typeface="Helvetica Light"/>
                </a:defRPr>
              </a:pPr>
              <a:r>
                <a:rPr kumimoji="0" lang="en-US" sz="500" b="0" i="0" u="none" strike="noStrike" kern="1200" cap="none" spc="0" normalizeH="0" baseline="0" noProof="0" dirty="0">
                  <a:ln>
                    <a:noFill/>
                  </a:ln>
                  <a:solidFill>
                    <a:srgbClr val="FFFFFF"/>
                  </a:solidFill>
                  <a:effectLst/>
                  <a:uLnTx/>
                  <a:uFillTx/>
                  <a:latin typeface="Helvetica Light"/>
                  <a:ea typeface="IBM Plex Sans" charset="0"/>
                  <a:cs typeface="IBM Plex Sans" charset="0"/>
                  <a:sym typeface="Helvetica Light"/>
                </a:rPr>
                <a:t>Streaming Analytics</a:t>
              </a:r>
            </a:p>
            <a:p>
              <a:pPr marL="0" marR="0" lvl="0" indent="0" algn="l" defTabSz="309510" rtl="0" eaLnBrk="1" fontAlgn="auto" latinLnBrk="0" hangingPunct="1">
                <a:lnSpc>
                  <a:spcPct val="100000"/>
                </a:lnSpc>
                <a:spcBef>
                  <a:spcPts val="0"/>
                </a:spcBef>
                <a:spcAft>
                  <a:spcPts val="0"/>
                </a:spcAft>
                <a:buClrTx/>
                <a:buSzTx/>
                <a:buFontTx/>
                <a:buNone/>
                <a:tabLst/>
                <a:defRPr sz="700">
                  <a:solidFill>
                    <a:srgbClr val="FFFFFF"/>
                  </a:solidFill>
                  <a:latin typeface="Helvetica Light"/>
                  <a:ea typeface="Helvetica Light"/>
                  <a:cs typeface="Helvetica Light"/>
                  <a:sym typeface="Helvetica Light"/>
                </a:defRPr>
              </a:pPr>
              <a:r>
                <a:rPr kumimoji="0" lang="en-US" sz="500" b="0" i="0" u="none" strike="noStrike" kern="1200" cap="none" spc="0" normalizeH="0" baseline="0" noProof="0" dirty="0">
                  <a:ln>
                    <a:noFill/>
                  </a:ln>
                  <a:solidFill>
                    <a:srgbClr val="FFFFFF"/>
                  </a:solidFill>
                  <a:effectLst/>
                  <a:uLnTx/>
                  <a:uFillTx/>
                  <a:latin typeface="Helvetica Light"/>
                  <a:ea typeface="IBM Plex Sans" charset="0"/>
                  <a:cs typeface="IBM Plex Sans" charset="0"/>
                  <a:sym typeface="Helvetica Light"/>
                </a:rPr>
                <a:t>Weather Company Data</a:t>
              </a:r>
            </a:p>
            <a:p>
              <a:pPr marL="0" marR="0" lvl="0" indent="0" algn="l" defTabSz="309510" rtl="0" eaLnBrk="1" fontAlgn="auto" latinLnBrk="0" hangingPunct="1">
                <a:lnSpc>
                  <a:spcPct val="100000"/>
                </a:lnSpc>
                <a:spcBef>
                  <a:spcPts val="0"/>
                </a:spcBef>
                <a:spcAft>
                  <a:spcPts val="0"/>
                </a:spcAft>
                <a:buClrTx/>
                <a:buSzTx/>
                <a:buFontTx/>
                <a:buNone/>
                <a:tabLst/>
                <a:defRPr sz="700">
                  <a:solidFill>
                    <a:srgbClr val="FFFFFF"/>
                  </a:solidFill>
                  <a:latin typeface="Helvetica Light"/>
                  <a:ea typeface="Helvetica Light"/>
                  <a:cs typeface="Helvetica Light"/>
                  <a:sym typeface="Helvetica Light"/>
                </a:defRPr>
              </a:pPr>
              <a:r>
                <a:rPr kumimoji="0" lang="en-US" sz="500" b="0" i="1" u="none" strike="noStrike" kern="1200" cap="none" spc="0" normalizeH="0" baseline="0" noProof="0" dirty="0">
                  <a:ln>
                    <a:noFill/>
                  </a:ln>
                  <a:solidFill>
                    <a:srgbClr val="FFFFFF"/>
                  </a:solidFill>
                  <a:effectLst/>
                  <a:uLnTx/>
                  <a:uFillTx/>
                  <a:latin typeface="Helvetica Light"/>
                  <a:ea typeface="IBM Plex Sans" charset="0"/>
                  <a:cs typeface="IBM Plex Sans" charset="0"/>
                  <a:sym typeface="Helvetica Light"/>
                </a:rPr>
                <a:t>AccountScore</a:t>
              </a:r>
            </a:p>
          </p:txBody>
        </p:sp>
        <p:sp>
          <p:nvSpPr>
            <p:cNvPr id="24" name="Rectangle 23">
              <a:extLst>
                <a:ext uri="{FF2B5EF4-FFF2-40B4-BE49-F238E27FC236}">
                  <a16:creationId xmlns:a16="http://schemas.microsoft.com/office/drawing/2014/main" id="{21D45E10-578E-E040-9DFB-257ABB25B8FE}"/>
                </a:ext>
              </a:extLst>
            </p:cNvPr>
            <p:cNvSpPr/>
            <p:nvPr/>
          </p:nvSpPr>
          <p:spPr>
            <a:xfrm>
              <a:off x="3640656" y="768345"/>
              <a:ext cx="1025813" cy="790196"/>
            </a:xfrm>
            <a:prstGeom prst="rect">
              <a:avLst/>
            </a:prstGeom>
          </p:spPr>
          <p:txBody>
            <a:bodyPr wrap="square" lIns="0" tIns="0" rIns="0" bIns="0">
              <a:noAutofit/>
            </a:bodyPr>
            <a:lstStyle/>
            <a:p>
              <a:pPr marL="0" marR="0" lvl="0" indent="0" algn="l" defTabSz="309510" rtl="0" eaLnBrk="1" fontAlgn="auto" latinLnBrk="0" hangingPunct="1">
                <a:lnSpc>
                  <a:spcPct val="100000"/>
                </a:lnSpc>
                <a:spcBef>
                  <a:spcPts val="0"/>
                </a:spcBef>
                <a:spcAft>
                  <a:spcPts val="0"/>
                </a:spcAft>
                <a:buClrTx/>
                <a:buSzTx/>
                <a:buFontTx/>
                <a:buNone/>
                <a:tabLst/>
                <a:defRPr sz="700">
                  <a:solidFill>
                    <a:srgbClr val="FFFFFF"/>
                  </a:solidFill>
                  <a:latin typeface="Helvetica Light"/>
                  <a:ea typeface="Helvetica Light"/>
                  <a:cs typeface="Helvetica Light"/>
                  <a:sym typeface="Helvetica Light"/>
                </a:defRPr>
              </a:pPr>
              <a:r>
                <a:rPr kumimoji="0" lang="en-US" sz="500" b="0" i="0" u="none" strike="noStrike" kern="1200" cap="none" spc="0" normalizeH="0" baseline="0" noProof="0" dirty="0">
                  <a:ln>
                    <a:noFill/>
                  </a:ln>
                  <a:solidFill>
                    <a:srgbClr val="FFFFFF"/>
                  </a:solidFill>
                  <a:effectLst/>
                  <a:uLnTx/>
                  <a:uFillTx/>
                  <a:latin typeface="Helvetica Light"/>
                  <a:ea typeface="IBM Plex Sans" charset="0"/>
                  <a:cs typeface="IBM Plex Sans" charset="0"/>
                  <a:sym typeface="Helvetica Light"/>
                </a:rPr>
                <a:t>App ID</a:t>
              </a:r>
            </a:p>
            <a:p>
              <a:pPr marL="0" marR="0" lvl="0" indent="0" algn="l" defTabSz="309510" rtl="0" eaLnBrk="1" fontAlgn="auto" latinLnBrk="0" hangingPunct="1">
                <a:lnSpc>
                  <a:spcPct val="100000"/>
                </a:lnSpc>
                <a:spcBef>
                  <a:spcPts val="0"/>
                </a:spcBef>
                <a:spcAft>
                  <a:spcPts val="0"/>
                </a:spcAft>
                <a:buClrTx/>
                <a:buSzTx/>
                <a:buFontTx/>
                <a:buNone/>
                <a:tabLst/>
                <a:defRPr sz="700">
                  <a:solidFill>
                    <a:srgbClr val="FFFFFF"/>
                  </a:solidFill>
                  <a:latin typeface="Helvetica Light"/>
                  <a:ea typeface="Helvetica Light"/>
                  <a:cs typeface="Helvetica Light"/>
                  <a:sym typeface="Helvetica Light"/>
                </a:defRPr>
              </a:pPr>
              <a:r>
                <a:rPr kumimoji="0" lang="en-US" sz="500" b="0" i="0" u="none" strike="noStrike" kern="1200" cap="none" spc="0" normalizeH="0" baseline="0" noProof="0" dirty="0">
                  <a:ln>
                    <a:noFill/>
                  </a:ln>
                  <a:solidFill>
                    <a:srgbClr val="FFFFFF"/>
                  </a:solidFill>
                  <a:effectLst/>
                  <a:uLnTx/>
                  <a:uFillTx/>
                  <a:latin typeface="Helvetica Light"/>
                  <a:ea typeface="IBM Plex Sans" charset="0"/>
                  <a:cs typeface="IBM Plex Sans" charset="0"/>
                  <a:sym typeface="Helvetica Light"/>
                </a:rPr>
                <a:t>Certificate Manager</a:t>
              </a:r>
            </a:p>
            <a:p>
              <a:pPr marL="0" marR="0" lvl="0" indent="0" algn="l" defTabSz="309510" rtl="0" eaLnBrk="1" fontAlgn="auto" latinLnBrk="0" hangingPunct="1">
                <a:lnSpc>
                  <a:spcPct val="100000"/>
                </a:lnSpc>
                <a:spcBef>
                  <a:spcPts val="0"/>
                </a:spcBef>
                <a:spcAft>
                  <a:spcPts val="0"/>
                </a:spcAft>
                <a:buClrTx/>
                <a:buSzTx/>
                <a:buFontTx/>
                <a:buNone/>
                <a:tabLst/>
                <a:defRPr sz="700">
                  <a:solidFill>
                    <a:srgbClr val="FFFFFF"/>
                  </a:solidFill>
                  <a:latin typeface="Helvetica Light"/>
                  <a:ea typeface="Helvetica Light"/>
                  <a:cs typeface="Helvetica Light"/>
                  <a:sym typeface="Helvetica Light"/>
                </a:defRPr>
              </a:pPr>
              <a:r>
                <a:rPr kumimoji="0" lang="en-US" sz="500" b="0" i="0" u="none" strike="noStrike" kern="1200" cap="none" spc="0" normalizeH="0" baseline="0" noProof="0" dirty="0">
                  <a:ln>
                    <a:noFill/>
                  </a:ln>
                  <a:solidFill>
                    <a:srgbClr val="FFFFFF"/>
                  </a:solidFill>
                  <a:effectLst/>
                  <a:uLnTx/>
                  <a:uFillTx/>
                  <a:latin typeface="Helvetica Light"/>
                  <a:ea typeface="IBM Plex Sans" charset="0"/>
                  <a:cs typeface="IBM Plex Sans" charset="0"/>
                  <a:sym typeface="Helvetica Light"/>
                </a:rPr>
                <a:t>Cloud HSM</a:t>
              </a:r>
            </a:p>
            <a:p>
              <a:pPr marL="0" marR="0" lvl="0" indent="0" algn="l" defTabSz="309510" rtl="0" eaLnBrk="1" fontAlgn="auto" latinLnBrk="0" hangingPunct="1">
                <a:lnSpc>
                  <a:spcPct val="100000"/>
                </a:lnSpc>
                <a:spcBef>
                  <a:spcPts val="0"/>
                </a:spcBef>
                <a:spcAft>
                  <a:spcPts val="0"/>
                </a:spcAft>
                <a:buClrTx/>
                <a:buSzTx/>
                <a:buFontTx/>
                <a:buNone/>
                <a:tabLst/>
                <a:defRPr sz="700">
                  <a:solidFill>
                    <a:srgbClr val="FFFFFF"/>
                  </a:solidFill>
                  <a:latin typeface="Helvetica Light"/>
                  <a:ea typeface="Helvetica Light"/>
                  <a:cs typeface="Helvetica Light"/>
                  <a:sym typeface="Helvetica Light"/>
                </a:defRPr>
              </a:pPr>
              <a:r>
                <a:rPr kumimoji="0" lang="en-US" sz="500" b="0" i="0" u="none" strike="noStrike" kern="1200" cap="none" spc="0" normalizeH="0" baseline="0" noProof="0" dirty="0">
                  <a:ln>
                    <a:noFill/>
                  </a:ln>
                  <a:solidFill>
                    <a:srgbClr val="FFFFFF"/>
                  </a:solidFill>
                  <a:effectLst/>
                  <a:uLnTx/>
                  <a:uFillTx/>
                  <a:latin typeface="Helvetica Light"/>
                  <a:ea typeface="IBM Plex Sans" charset="0"/>
                  <a:cs typeface="IBM Plex Sans" charset="0"/>
                  <a:sym typeface="Helvetica Light"/>
                </a:rPr>
                <a:t>FortiGate Security Appliance</a:t>
              </a:r>
            </a:p>
            <a:p>
              <a:pPr marL="0" marR="0" lvl="0" indent="0" algn="l" defTabSz="309510" rtl="0" eaLnBrk="1" fontAlgn="auto" latinLnBrk="0" hangingPunct="1">
                <a:lnSpc>
                  <a:spcPct val="100000"/>
                </a:lnSpc>
                <a:spcBef>
                  <a:spcPts val="0"/>
                </a:spcBef>
                <a:spcAft>
                  <a:spcPts val="0"/>
                </a:spcAft>
                <a:buClrTx/>
                <a:buSzTx/>
                <a:buFontTx/>
                <a:buNone/>
                <a:tabLst/>
                <a:defRPr sz="700">
                  <a:solidFill>
                    <a:srgbClr val="FFFFFF"/>
                  </a:solidFill>
                  <a:latin typeface="Helvetica Light"/>
                  <a:ea typeface="Helvetica Light"/>
                  <a:cs typeface="Helvetica Light"/>
                  <a:sym typeface="Helvetica Light"/>
                </a:defRPr>
              </a:pPr>
              <a:r>
                <a:rPr kumimoji="0" lang="en-US" sz="500" b="0" i="0" u="none" strike="noStrike" kern="1200" cap="none" spc="0" normalizeH="0" baseline="0" noProof="0" dirty="0">
                  <a:ln>
                    <a:noFill/>
                  </a:ln>
                  <a:solidFill>
                    <a:srgbClr val="FFFFFF"/>
                  </a:solidFill>
                  <a:effectLst/>
                  <a:uLnTx/>
                  <a:uFillTx/>
                  <a:latin typeface="Helvetica Light"/>
                  <a:ea typeface="IBM Plex Sans" charset="0"/>
                  <a:cs typeface="IBM Plex Sans" charset="0"/>
                  <a:sym typeface="Helvetica Light"/>
                </a:rPr>
                <a:t>Hardware Firewall</a:t>
              </a:r>
            </a:p>
            <a:p>
              <a:pPr marL="0" marR="0" lvl="0" indent="0" algn="l" defTabSz="309510" rtl="0" eaLnBrk="1" fontAlgn="auto" latinLnBrk="0" hangingPunct="1">
                <a:lnSpc>
                  <a:spcPct val="100000"/>
                </a:lnSpc>
                <a:spcBef>
                  <a:spcPts val="0"/>
                </a:spcBef>
                <a:spcAft>
                  <a:spcPts val="0"/>
                </a:spcAft>
                <a:buClrTx/>
                <a:buSzTx/>
                <a:buFontTx/>
                <a:buNone/>
                <a:tabLst/>
                <a:defRPr sz="700">
                  <a:solidFill>
                    <a:srgbClr val="FFFFFF"/>
                  </a:solidFill>
                  <a:latin typeface="Helvetica Light"/>
                  <a:ea typeface="Helvetica Light"/>
                  <a:cs typeface="Helvetica Light"/>
                  <a:sym typeface="Helvetica Light"/>
                </a:defRPr>
              </a:pPr>
              <a:r>
                <a:rPr kumimoji="0" lang="en-US" sz="500" b="0" i="0" u="none" strike="noStrike" kern="1200" cap="none" spc="0" normalizeH="0" baseline="0" noProof="0" dirty="0">
                  <a:ln>
                    <a:noFill/>
                  </a:ln>
                  <a:solidFill>
                    <a:srgbClr val="FFFFFF"/>
                  </a:solidFill>
                  <a:effectLst/>
                  <a:uLnTx/>
                  <a:uFillTx/>
                  <a:latin typeface="Helvetica Light"/>
                  <a:ea typeface="IBM Plex Sans" charset="0"/>
                  <a:cs typeface="IBM Plex Sans" charset="0"/>
                  <a:sym typeface="Helvetica Light"/>
                </a:rPr>
                <a:t>Hardware Firewall (Dedicated)</a:t>
              </a:r>
            </a:p>
            <a:p>
              <a:pPr marL="0" marR="0" lvl="0" indent="0" algn="l" defTabSz="309510" rtl="0" eaLnBrk="1" fontAlgn="auto" latinLnBrk="0" hangingPunct="1">
                <a:lnSpc>
                  <a:spcPct val="100000"/>
                </a:lnSpc>
                <a:spcBef>
                  <a:spcPts val="0"/>
                </a:spcBef>
                <a:spcAft>
                  <a:spcPts val="0"/>
                </a:spcAft>
                <a:buClrTx/>
                <a:buSzTx/>
                <a:buFontTx/>
                <a:buNone/>
                <a:tabLst/>
                <a:defRPr sz="700">
                  <a:solidFill>
                    <a:srgbClr val="FFFFFF"/>
                  </a:solidFill>
                  <a:latin typeface="Helvetica Light"/>
                  <a:ea typeface="Helvetica Light"/>
                  <a:cs typeface="Helvetica Light"/>
                  <a:sym typeface="Helvetica Light"/>
                </a:defRPr>
              </a:pPr>
              <a:r>
                <a:rPr kumimoji="0" lang="en-US" sz="500" b="0" i="0" u="none" strike="noStrike" kern="1200" cap="none" spc="0" normalizeH="0" baseline="0" noProof="0" dirty="0">
                  <a:ln>
                    <a:noFill/>
                  </a:ln>
                  <a:solidFill>
                    <a:srgbClr val="FFFFFF"/>
                  </a:solidFill>
                  <a:effectLst/>
                  <a:uLnTx/>
                  <a:uFillTx/>
                  <a:latin typeface="Helvetica Light"/>
                  <a:ea typeface="IBM Plex Sans" charset="0"/>
                  <a:cs typeface="IBM Plex Sans" charset="0"/>
                  <a:sym typeface="Helvetica Light"/>
                </a:rPr>
                <a:t>Hyper Protect Crypto Services</a:t>
              </a:r>
            </a:p>
            <a:p>
              <a:pPr marL="0" marR="0" lvl="0" indent="0" algn="l" defTabSz="309510" rtl="0" eaLnBrk="1" fontAlgn="auto" latinLnBrk="0" hangingPunct="1">
                <a:lnSpc>
                  <a:spcPct val="100000"/>
                </a:lnSpc>
                <a:spcBef>
                  <a:spcPts val="0"/>
                </a:spcBef>
                <a:spcAft>
                  <a:spcPts val="0"/>
                </a:spcAft>
                <a:buClrTx/>
                <a:buSzTx/>
                <a:buFontTx/>
                <a:buNone/>
                <a:tabLst/>
                <a:defRPr sz="700">
                  <a:solidFill>
                    <a:srgbClr val="FFFFFF"/>
                  </a:solidFill>
                  <a:latin typeface="Helvetica Light"/>
                  <a:ea typeface="Helvetica Light"/>
                  <a:cs typeface="Helvetica Light"/>
                  <a:sym typeface="Helvetica Light"/>
                </a:defRPr>
              </a:pPr>
              <a:r>
                <a:rPr kumimoji="0" lang="en-US" sz="500" b="0" i="0" u="none" strike="noStrike" kern="1200" cap="none" spc="0" normalizeH="0" baseline="0" noProof="0" dirty="0">
                  <a:ln>
                    <a:noFill/>
                  </a:ln>
                  <a:solidFill>
                    <a:srgbClr val="FFFFFF"/>
                  </a:solidFill>
                  <a:effectLst/>
                  <a:uLnTx/>
                  <a:uFillTx/>
                  <a:latin typeface="Helvetica Light"/>
                  <a:ea typeface="IBM Plex Sans" charset="0"/>
                  <a:cs typeface="IBM Plex Sans" charset="0"/>
                  <a:sym typeface="Helvetica Light"/>
                </a:rPr>
                <a:t>Hyper Protect Virtual Servers</a:t>
              </a:r>
            </a:p>
            <a:p>
              <a:pPr marL="0" marR="0" lvl="0" indent="0" algn="l" defTabSz="309510" rtl="0" eaLnBrk="1" fontAlgn="auto" latinLnBrk="0" hangingPunct="1">
                <a:lnSpc>
                  <a:spcPct val="100000"/>
                </a:lnSpc>
                <a:spcBef>
                  <a:spcPts val="0"/>
                </a:spcBef>
                <a:spcAft>
                  <a:spcPts val="0"/>
                </a:spcAft>
                <a:buClrTx/>
                <a:buSzTx/>
                <a:buFontTx/>
                <a:buNone/>
                <a:tabLst/>
                <a:defRPr sz="700">
                  <a:solidFill>
                    <a:srgbClr val="FFFFFF"/>
                  </a:solidFill>
                  <a:latin typeface="Helvetica Light"/>
                  <a:ea typeface="Helvetica Light"/>
                  <a:cs typeface="Helvetica Light"/>
                  <a:sym typeface="Helvetica Light"/>
                </a:defRPr>
              </a:pPr>
              <a:r>
                <a:rPr kumimoji="0" lang="en-US" sz="500" b="0" i="0" u="none" strike="noStrike" kern="1200" cap="none" spc="0" normalizeH="0" baseline="0" noProof="0" dirty="0">
                  <a:ln>
                    <a:noFill/>
                  </a:ln>
                  <a:solidFill>
                    <a:srgbClr val="FFFFFF"/>
                  </a:solidFill>
                  <a:effectLst/>
                  <a:uLnTx/>
                  <a:uFillTx/>
                  <a:latin typeface="Helvetica Light"/>
                  <a:ea typeface="IBM Plex Sans" charset="0"/>
                  <a:cs typeface="IBM Plex Sans" charset="0"/>
                  <a:sym typeface="Helvetica Light"/>
                </a:rPr>
                <a:t>Internet Services</a:t>
              </a:r>
            </a:p>
            <a:p>
              <a:pPr marL="0" marR="0" lvl="0" indent="0" algn="l" defTabSz="309510" rtl="0" eaLnBrk="1" fontAlgn="auto" latinLnBrk="0" hangingPunct="1">
                <a:lnSpc>
                  <a:spcPct val="100000"/>
                </a:lnSpc>
                <a:spcBef>
                  <a:spcPts val="0"/>
                </a:spcBef>
                <a:spcAft>
                  <a:spcPts val="0"/>
                </a:spcAft>
                <a:buClrTx/>
                <a:buSzTx/>
                <a:buFontTx/>
                <a:buNone/>
                <a:tabLst/>
                <a:defRPr sz="700">
                  <a:solidFill>
                    <a:srgbClr val="FFFFFF"/>
                  </a:solidFill>
                  <a:latin typeface="Helvetica Light"/>
                  <a:ea typeface="Helvetica Light"/>
                  <a:cs typeface="Helvetica Light"/>
                  <a:sym typeface="Helvetica Light"/>
                </a:defRPr>
              </a:pPr>
              <a:r>
                <a:rPr kumimoji="0" lang="en-US" sz="500" b="0" i="0" u="none" strike="noStrike" kern="1200" cap="none" spc="0" normalizeH="0" baseline="0" noProof="0" dirty="0">
                  <a:ln>
                    <a:noFill/>
                  </a:ln>
                  <a:solidFill>
                    <a:srgbClr val="FFFFFF"/>
                  </a:solidFill>
                  <a:effectLst/>
                  <a:uLnTx/>
                  <a:uFillTx/>
                  <a:latin typeface="Helvetica Light"/>
                  <a:ea typeface="IBM Plex Sans" charset="0"/>
                  <a:cs typeface="IBM Plex Sans" charset="0"/>
                  <a:sym typeface="Helvetica Light"/>
                </a:rPr>
                <a:t>Key Protect</a:t>
              </a:r>
            </a:p>
          </p:txBody>
        </p:sp>
        <p:sp>
          <p:nvSpPr>
            <p:cNvPr id="25" name="Rectangle 24">
              <a:extLst>
                <a:ext uri="{FF2B5EF4-FFF2-40B4-BE49-F238E27FC236}">
                  <a16:creationId xmlns:a16="http://schemas.microsoft.com/office/drawing/2014/main" id="{BA74441A-3054-5E4B-A2EF-03780EC3F069}"/>
                </a:ext>
              </a:extLst>
            </p:cNvPr>
            <p:cNvSpPr/>
            <p:nvPr/>
          </p:nvSpPr>
          <p:spPr>
            <a:xfrm>
              <a:off x="4695592" y="768346"/>
              <a:ext cx="543234" cy="461665"/>
            </a:xfrm>
            <a:prstGeom prst="rect">
              <a:avLst/>
            </a:prstGeom>
          </p:spPr>
          <p:txBody>
            <a:bodyPr wrap="square" lIns="0" tIns="0" rIns="0" bIns="0">
              <a:spAutoFit/>
            </a:bodyPr>
            <a:lstStyle/>
            <a:p>
              <a:pPr marL="0" marR="0" lvl="0" indent="0" algn="l" defTabSz="309510" rtl="0" eaLnBrk="1" fontAlgn="auto" latinLnBrk="0" hangingPunct="1">
                <a:lnSpc>
                  <a:spcPct val="100000"/>
                </a:lnSpc>
                <a:spcBef>
                  <a:spcPts val="0"/>
                </a:spcBef>
                <a:spcAft>
                  <a:spcPts val="0"/>
                </a:spcAft>
                <a:buClrTx/>
                <a:buSzTx/>
                <a:buFontTx/>
                <a:buNone/>
                <a:tabLst/>
                <a:defRPr sz="700">
                  <a:solidFill>
                    <a:srgbClr val="FFFFFF"/>
                  </a:solidFill>
                  <a:latin typeface="Helvetica Light"/>
                  <a:ea typeface="Helvetica Light"/>
                  <a:cs typeface="Helvetica Light"/>
                  <a:sym typeface="Helvetica Light"/>
                </a:defRPr>
              </a:pPr>
              <a:r>
                <a:rPr kumimoji="0" lang="en-US" sz="500" b="0" i="0" u="none" strike="noStrike" kern="1200" cap="none" spc="0" normalizeH="0" baseline="0" noProof="0" dirty="0">
                  <a:ln>
                    <a:noFill/>
                  </a:ln>
                  <a:solidFill>
                    <a:srgbClr val="FFFFFF"/>
                  </a:solidFill>
                  <a:effectLst/>
                  <a:uLnTx/>
                  <a:uFillTx/>
                  <a:latin typeface="Helvetica Light"/>
                  <a:ea typeface="IBM Plex Sans" charset="0"/>
                  <a:cs typeface="IBM Plex Sans" charset="0"/>
                  <a:sym typeface="Helvetica Light"/>
                </a:rPr>
                <a:t>Security Advisor</a:t>
              </a:r>
            </a:p>
            <a:p>
              <a:pPr marL="0" marR="0" lvl="0" indent="0" algn="l" defTabSz="309510" rtl="0" eaLnBrk="1" fontAlgn="auto" latinLnBrk="0" hangingPunct="1">
                <a:lnSpc>
                  <a:spcPct val="100000"/>
                </a:lnSpc>
                <a:spcBef>
                  <a:spcPts val="0"/>
                </a:spcBef>
                <a:spcAft>
                  <a:spcPts val="0"/>
                </a:spcAft>
                <a:buClrTx/>
                <a:buSzTx/>
                <a:buFontTx/>
                <a:buNone/>
                <a:tabLst/>
                <a:defRPr sz="700">
                  <a:solidFill>
                    <a:srgbClr val="FFFFFF"/>
                  </a:solidFill>
                  <a:latin typeface="Helvetica Light"/>
                  <a:ea typeface="Helvetica Light"/>
                  <a:cs typeface="Helvetica Light"/>
                  <a:sym typeface="Helvetica Light"/>
                </a:defRPr>
              </a:pPr>
              <a:r>
                <a:rPr kumimoji="0" lang="en-US" sz="500" b="0" i="0" u="none" strike="noStrike" kern="1200" cap="none" spc="0" normalizeH="0" baseline="0" noProof="0" dirty="0">
                  <a:ln>
                    <a:noFill/>
                  </a:ln>
                  <a:solidFill>
                    <a:srgbClr val="FFFFFF"/>
                  </a:solidFill>
                  <a:effectLst/>
                  <a:uLnTx/>
                  <a:uFillTx/>
                  <a:latin typeface="Helvetica Light"/>
                  <a:ea typeface="IBM Plex Sans" charset="0"/>
                  <a:cs typeface="IBM Plex Sans" charset="0"/>
                  <a:sym typeface="Helvetica Light"/>
                </a:rPr>
                <a:t>SSL Certificates</a:t>
              </a:r>
            </a:p>
            <a:p>
              <a:pPr marL="0" marR="0" lvl="0" indent="0" algn="l" defTabSz="309510" rtl="0" eaLnBrk="1" fontAlgn="auto" latinLnBrk="0" hangingPunct="1">
                <a:lnSpc>
                  <a:spcPct val="100000"/>
                </a:lnSpc>
                <a:spcBef>
                  <a:spcPts val="0"/>
                </a:spcBef>
                <a:spcAft>
                  <a:spcPts val="0"/>
                </a:spcAft>
                <a:buClrTx/>
                <a:buSzTx/>
                <a:buFontTx/>
                <a:buNone/>
                <a:tabLst/>
                <a:defRPr sz="700">
                  <a:solidFill>
                    <a:srgbClr val="FFFFFF"/>
                  </a:solidFill>
                  <a:latin typeface="Helvetica Light"/>
                  <a:ea typeface="Helvetica Light"/>
                  <a:cs typeface="Helvetica Light"/>
                  <a:sym typeface="Helvetica Light"/>
                </a:defRPr>
              </a:pPr>
              <a:r>
                <a:rPr kumimoji="0" lang="en-US" sz="500" b="0" i="1" u="none" strike="noStrike" kern="1200" cap="none" spc="0" normalizeH="0" baseline="0" noProof="0" dirty="0">
                  <a:ln>
                    <a:noFill/>
                  </a:ln>
                  <a:solidFill>
                    <a:srgbClr val="FFFFFF"/>
                  </a:solidFill>
                  <a:effectLst/>
                  <a:uLnTx/>
                  <a:uFillTx/>
                  <a:latin typeface="Helvetica Light"/>
                  <a:ea typeface="IBM Plex Sans" charset="0"/>
                  <a:cs typeface="IBM Plex Sans" charset="0"/>
                  <a:sym typeface="Helvetica Light"/>
                </a:rPr>
                <a:t>Contrast Security</a:t>
              </a:r>
            </a:p>
            <a:p>
              <a:pPr marL="0" marR="0" lvl="0" indent="0" algn="l" defTabSz="309510" rtl="0" eaLnBrk="1" fontAlgn="auto" latinLnBrk="0" hangingPunct="1">
                <a:lnSpc>
                  <a:spcPct val="100000"/>
                </a:lnSpc>
                <a:spcBef>
                  <a:spcPts val="0"/>
                </a:spcBef>
                <a:spcAft>
                  <a:spcPts val="0"/>
                </a:spcAft>
                <a:buClrTx/>
                <a:buSzTx/>
                <a:buFontTx/>
                <a:buNone/>
                <a:tabLst/>
                <a:defRPr sz="700">
                  <a:solidFill>
                    <a:srgbClr val="FFFFFF"/>
                  </a:solidFill>
                  <a:latin typeface="Helvetica Light"/>
                  <a:ea typeface="Helvetica Light"/>
                  <a:cs typeface="Helvetica Light"/>
                  <a:sym typeface="Helvetica Light"/>
                </a:defRPr>
              </a:pPr>
              <a:r>
                <a:rPr kumimoji="0" lang="en-US" sz="500" b="0" i="1" u="none" strike="noStrike" kern="1200" cap="none" spc="0" normalizeH="0" baseline="0" noProof="0" dirty="0">
                  <a:ln>
                    <a:noFill/>
                  </a:ln>
                  <a:solidFill>
                    <a:srgbClr val="FFFFFF"/>
                  </a:solidFill>
                  <a:effectLst/>
                  <a:uLnTx/>
                  <a:uFillTx/>
                  <a:latin typeface="Helvetica Light"/>
                  <a:ea typeface="IBM Plex Sans" charset="0"/>
                  <a:cs typeface="IBM Plex Sans" charset="0"/>
                  <a:sym typeface="Helvetica Light"/>
                </a:rPr>
                <a:t>FusionAuth</a:t>
              </a:r>
            </a:p>
            <a:p>
              <a:pPr marL="0" marR="0" lvl="0" indent="0" algn="l" defTabSz="309510" rtl="0" eaLnBrk="1" fontAlgn="auto" latinLnBrk="0" hangingPunct="1">
                <a:lnSpc>
                  <a:spcPct val="100000"/>
                </a:lnSpc>
                <a:spcBef>
                  <a:spcPts val="0"/>
                </a:spcBef>
                <a:spcAft>
                  <a:spcPts val="0"/>
                </a:spcAft>
                <a:buClrTx/>
                <a:buSzTx/>
                <a:buFontTx/>
                <a:buNone/>
                <a:tabLst/>
                <a:defRPr sz="700">
                  <a:solidFill>
                    <a:srgbClr val="FFFFFF"/>
                  </a:solidFill>
                  <a:latin typeface="Helvetica Light"/>
                  <a:ea typeface="Helvetica Light"/>
                  <a:cs typeface="Helvetica Light"/>
                  <a:sym typeface="Helvetica Light"/>
                </a:defRPr>
              </a:pPr>
              <a:r>
                <a:rPr kumimoji="0" lang="en-US" sz="500" b="0" i="1" u="none" strike="noStrike" kern="1200" cap="none" spc="0" normalizeH="0" baseline="0" noProof="0" dirty="0">
                  <a:ln>
                    <a:noFill/>
                  </a:ln>
                  <a:solidFill>
                    <a:srgbClr val="FFFFFF"/>
                  </a:solidFill>
                  <a:effectLst/>
                  <a:uLnTx/>
                  <a:uFillTx/>
                  <a:latin typeface="Helvetica Light"/>
                  <a:ea typeface="IBM Plex Sans" charset="0"/>
                  <a:cs typeface="IBM Plex Sans" charset="0"/>
                  <a:sym typeface="Helvetica Light"/>
                </a:rPr>
                <a:t>Twilio Authy</a:t>
              </a:r>
            </a:p>
            <a:p>
              <a:pPr marL="0" marR="0" lvl="0" indent="0" algn="l" defTabSz="309510" rtl="0" eaLnBrk="1" fontAlgn="auto" latinLnBrk="0" hangingPunct="1">
                <a:lnSpc>
                  <a:spcPct val="100000"/>
                </a:lnSpc>
                <a:spcBef>
                  <a:spcPts val="0"/>
                </a:spcBef>
                <a:spcAft>
                  <a:spcPts val="0"/>
                </a:spcAft>
                <a:buClrTx/>
                <a:buSzTx/>
                <a:buFontTx/>
                <a:buNone/>
                <a:tabLst/>
                <a:defRPr sz="700">
                  <a:solidFill>
                    <a:srgbClr val="FFFFFF"/>
                  </a:solidFill>
                  <a:latin typeface="Helvetica Light"/>
                  <a:ea typeface="Helvetica Light"/>
                  <a:cs typeface="Helvetica Light"/>
                  <a:sym typeface="Helvetica Light"/>
                </a:defRPr>
              </a:pPr>
              <a:r>
                <a:rPr kumimoji="0" lang="en-US" sz="500" b="0" i="1" u="none" strike="noStrike" kern="1200" cap="none" spc="0" normalizeH="0" baseline="0" noProof="0" dirty="0">
                  <a:ln>
                    <a:noFill/>
                  </a:ln>
                  <a:solidFill>
                    <a:srgbClr val="FFFFFF"/>
                  </a:solidFill>
                  <a:effectLst/>
                  <a:uLnTx/>
                  <a:uFillTx/>
                  <a:latin typeface="Helvetica Light"/>
                  <a:ea typeface="IBM Plex Sans" charset="0"/>
                  <a:cs typeface="IBM Plex Sans" charset="0"/>
                  <a:sym typeface="Helvetica Light"/>
                </a:rPr>
                <a:t>Twilio Verify</a:t>
              </a:r>
            </a:p>
          </p:txBody>
        </p:sp>
        <p:sp>
          <p:nvSpPr>
            <p:cNvPr id="31" name="TextBox 30">
              <a:extLst>
                <a:ext uri="{FF2B5EF4-FFF2-40B4-BE49-F238E27FC236}">
                  <a16:creationId xmlns:a16="http://schemas.microsoft.com/office/drawing/2014/main" id="{69B96FF3-D909-8249-9BDA-C61E9CC6E8CB}"/>
                </a:ext>
              </a:extLst>
            </p:cNvPr>
            <p:cNvSpPr txBox="1"/>
            <p:nvPr/>
          </p:nvSpPr>
          <p:spPr>
            <a:xfrm>
              <a:off x="5449987" y="718296"/>
              <a:ext cx="1089400" cy="919826"/>
            </a:xfrm>
            <a:prstGeom prst="rect">
              <a:avLst/>
            </a:prstGeom>
            <a:noFill/>
          </p:spPr>
          <p:txBody>
            <a:bodyPr wrap="square" lIns="91440" tIns="45720" rIns="91440" bIns="45720" rtlCol="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Availability Monitoring</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Continuous Delivery</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DevOps Insights</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Cloud Event Management</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Globalization Pipeline</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Monitoring</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Schematics</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Toolchain</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1" u="none" strike="noStrike" kern="1200" cap="none" spc="0" normalizeH="0" baseline="0" noProof="0" dirty="0">
                  <a:ln>
                    <a:noFill/>
                  </a:ln>
                  <a:solidFill>
                    <a:srgbClr val="FFFFFF"/>
                  </a:solidFill>
                  <a:effectLst/>
                  <a:uLnTx/>
                  <a:uFillTx/>
                  <a:latin typeface="IBM Plex Sans"/>
                  <a:ea typeface="IBM Plex Sans" charset="0"/>
                  <a:cs typeface="IBM Plex Sans" charset="0"/>
                </a:rPr>
                <a:t>IBM Cloud Activity Tracker with LogDNA</a:t>
              </a:r>
            </a:p>
          </p:txBody>
        </p:sp>
        <p:sp>
          <p:nvSpPr>
            <p:cNvPr id="41" name="Rectangle 40">
              <a:extLst>
                <a:ext uri="{FF2B5EF4-FFF2-40B4-BE49-F238E27FC236}">
                  <a16:creationId xmlns:a16="http://schemas.microsoft.com/office/drawing/2014/main" id="{EFF32AF4-1E19-9644-9028-D947F0EC81CC}"/>
                </a:ext>
              </a:extLst>
            </p:cNvPr>
            <p:cNvSpPr/>
            <p:nvPr/>
          </p:nvSpPr>
          <p:spPr>
            <a:xfrm>
              <a:off x="1681826" y="768350"/>
              <a:ext cx="922263" cy="769441"/>
            </a:xfrm>
            <a:prstGeom prst="rect">
              <a:avLst/>
            </a:prstGeom>
          </p:spPr>
          <p:txBody>
            <a:bodyPr wrap="square" lIns="0" tIns="0" rIns="0" bIns="0">
              <a:spAutoFit/>
            </a:bodyPr>
            <a:lstStyle/>
            <a:p>
              <a:pPr marL="0" marR="0" lvl="0" indent="0" algn="l" defTabSz="309510" rtl="0" eaLnBrk="1" fontAlgn="auto" latinLnBrk="0" hangingPunct="1">
                <a:lnSpc>
                  <a:spcPct val="100000"/>
                </a:lnSpc>
                <a:spcBef>
                  <a:spcPts val="0"/>
                </a:spcBef>
                <a:spcAft>
                  <a:spcPts val="0"/>
                </a:spcAft>
                <a:buClrTx/>
                <a:buSzTx/>
                <a:buFontTx/>
                <a:buNone/>
                <a:tabLst/>
                <a:defRPr sz="700">
                  <a:solidFill>
                    <a:srgbClr val="FFFFFF"/>
                  </a:solidFill>
                  <a:latin typeface="Helvetica Light"/>
                  <a:ea typeface="Helvetica Light"/>
                  <a:cs typeface="Helvetica Light"/>
                  <a:sym typeface="Helvetica Light"/>
                </a:defRPr>
              </a:pPr>
              <a:r>
                <a:rPr kumimoji="0" lang="en-US" sz="500" b="0" i="0" u="none" strike="noStrike" kern="1200" cap="none" spc="0" normalizeH="0" baseline="0" noProof="0" dirty="0">
                  <a:ln>
                    <a:noFill/>
                  </a:ln>
                  <a:solidFill>
                    <a:srgbClr val="FFFFFF"/>
                  </a:solidFill>
                  <a:effectLst/>
                  <a:uLnTx/>
                  <a:uFillTx/>
                  <a:latin typeface="Helvetica Light"/>
                  <a:ea typeface="IBM Plex Sans" charset="0"/>
                  <a:cs typeface="IBM Plex Sans" charset="0"/>
                  <a:sym typeface="Helvetica Light"/>
                </a:rPr>
                <a:t>Natural Language Understanding</a:t>
              </a:r>
            </a:p>
            <a:p>
              <a:pPr marL="0" marR="0" lvl="0" indent="0" algn="l" defTabSz="309510" rtl="0" eaLnBrk="1" fontAlgn="auto" latinLnBrk="0" hangingPunct="1">
                <a:lnSpc>
                  <a:spcPct val="100000"/>
                </a:lnSpc>
                <a:spcBef>
                  <a:spcPts val="0"/>
                </a:spcBef>
                <a:spcAft>
                  <a:spcPts val="0"/>
                </a:spcAft>
                <a:buClrTx/>
                <a:buSzTx/>
                <a:buFontTx/>
                <a:buNone/>
                <a:tabLst/>
                <a:defRPr sz="700">
                  <a:solidFill>
                    <a:srgbClr val="FFFFFF"/>
                  </a:solidFill>
                  <a:latin typeface="Helvetica Light"/>
                  <a:ea typeface="Helvetica Light"/>
                  <a:cs typeface="Helvetica Light"/>
                  <a:sym typeface="Helvetica Light"/>
                </a:defRPr>
              </a:pPr>
              <a:r>
                <a:rPr kumimoji="0" lang="en-US" sz="500" b="0" i="0" u="none" strike="noStrike" kern="1200" cap="none" spc="0" normalizeH="0" baseline="0" noProof="0" dirty="0">
                  <a:ln>
                    <a:noFill/>
                  </a:ln>
                  <a:solidFill>
                    <a:srgbClr val="FFFFFF"/>
                  </a:solidFill>
                  <a:effectLst/>
                  <a:uLnTx/>
                  <a:uFillTx/>
                  <a:latin typeface="Helvetica Light"/>
                  <a:ea typeface="IBM Plex Sans" charset="0"/>
                  <a:cs typeface="IBM Plex Sans" charset="0"/>
                  <a:sym typeface="Helvetica Light"/>
                </a:rPr>
                <a:t>Personality Insights</a:t>
              </a:r>
            </a:p>
            <a:p>
              <a:pPr marL="0" marR="0" lvl="0" indent="0" algn="l" defTabSz="309510" rtl="0" eaLnBrk="1" fontAlgn="auto" latinLnBrk="0" hangingPunct="1">
                <a:lnSpc>
                  <a:spcPct val="100000"/>
                </a:lnSpc>
                <a:spcBef>
                  <a:spcPts val="0"/>
                </a:spcBef>
                <a:spcAft>
                  <a:spcPts val="0"/>
                </a:spcAft>
                <a:buClrTx/>
                <a:buSzTx/>
                <a:buFontTx/>
                <a:buNone/>
                <a:tabLst/>
                <a:defRPr sz="700">
                  <a:solidFill>
                    <a:srgbClr val="FFFFFF"/>
                  </a:solidFill>
                  <a:latin typeface="Helvetica Light"/>
                  <a:ea typeface="Helvetica Light"/>
                  <a:cs typeface="Helvetica Light"/>
                  <a:sym typeface="Helvetica Light"/>
                </a:defRPr>
              </a:pPr>
              <a:r>
                <a:rPr kumimoji="0" lang="en-US" sz="500" b="0" i="0" u="none" strike="noStrike" kern="1200" cap="none" spc="0" normalizeH="0" baseline="0" noProof="0" dirty="0">
                  <a:ln>
                    <a:noFill/>
                  </a:ln>
                  <a:solidFill>
                    <a:srgbClr val="FFFFFF"/>
                  </a:solidFill>
                  <a:effectLst/>
                  <a:uLnTx/>
                  <a:uFillTx/>
                  <a:latin typeface="Helvetica Light"/>
                  <a:ea typeface="IBM Plex Sans" charset="0"/>
                  <a:cs typeface="IBM Plex Sans" charset="0"/>
                  <a:sym typeface="Helvetica Light"/>
                </a:rPr>
                <a:t>Speech to Text</a:t>
              </a:r>
            </a:p>
            <a:p>
              <a:pPr marL="0" marR="0" lvl="0" indent="0" algn="l" defTabSz="309510" rtl="0" eaLnBrk="1" fontAlgn="auto" latinLnBrk="0" hangingPunct="1">
                <a:lnSpc>
                  <a:spcPct val="100000"/>
                </a:lnSpc>
                <a:spcBef>
                  <a:spcPts val="0"/>
                </a:spcBef>
                <a:spcAft>
                  <a:spcPts val="0"/>
                </a:spcAft>
                <a:buClrTx/>
                <a:buSzTx/>
                <a:buFontTx/>
                <a:buNone/>
                <a:tabLst/>
                <a:defRPr sz="700">
                  <a:solidFill>
                    <a:srgbClr val="FFFFFF"/>
                  </a:solidFill>
                  <a:latin typeface="Helvetica Light"/>
                  <a:ea typeface="Helvetica Light"/>
                  <a:cs typeface="Helvetica Light"/>
                  <a:sym typeface="Helvetica Light"/>
                </a:defRPr>
              </a:pPr>
              <a:r>
                <a:rPr kumimoji="0" lang="en-US" sz="500" b="0" i="0" u="none" strike="noStrike" kern="1200" cap="none" spc="0" normalizeH="0" baseline="0" noProof="0" dirty="0">
                  <a:ln>
                    <a:noFill/>
                  </a:ln>
                  <a:solidFill>
                    <a:srgbClr val="FFFFFF"/>
                  </a:solidFill>
                  <a:effectLst/>
                  <a:uLnTx/>
                  <a:uFillTx/>
                  <a:latin typeface="Helvetica Light"/>
                  <a:ea typeface="IBM Plex Sans" charset="0"/>
                  <a:cs typeface="IBM Plex Sans" charset="0"/>
                  <a:sym typeface="Helvetica Light"/>
                </a:rPr>
                <a:t>Text to Speech</a:t>
              </a:r>
            </a:p>
            <a:p>
              <a:pPr marL="0" marR="0" lvl="0" indent="0" algn="l" defTabSz="309510" rtl="0" eaLnBrk="1" fontAlgn="auto" latinLnBrk="0" hangingPunct="1">
                <a:lnSpc>
                  <a:spcPct val="100000"/>
                </a:lnSpc>
                <a:spcBef>
                  <a:spcPts val="0"/>
                </a:spcBef>
                <a:spcAft>
                  <a:spcPts val="0"/>
                </a:spcAft>
                <a:buClrTx/>
                <a:buSzTx/>
                <a:buFontTx/>
                <a:buNone/>
                <a:tabLst/>
                <a:defRPr sz="700">
                  <a:solidFill>
                    <a:srgbClr val="FFFFFF"/>
                  </a:solidFill>
                  <a:latin typeface="Helvetica Light"/>
                  <a:ea typeface="Helvetica Light"/>
                  <a:cs typeface="Helvetica Light"/>
                  <a:sym typeface="Helvetica Light"/>
                </a:defRPr>
              </a:pPr>
              <a:r>
                <a:rPr kumimoji="0" lang="en-US" sz="500" b="0" i="0" u="none" strike="noStrike" kern="1200" cap="none" spc="0" normalizeH="0" baseline="0" noProof="0" dirty="0">
                  <a:ln>
                    <a:noFill/>
                  </a:ln>
                  <a:solidFill>
                    <a:srgbClr val="FFFFFF"/>
                  </a:solidFill>
                  <a:effectLst/>
                  <a:uLnTx/>
                  <a:uFillTx/>
                  <a:latin typeface="Helvetica Light"/>
                  <a:ea typeface="IBM Plex Sans" charset="0"/>
                  <a:cs typeface="IBM Plex Sans" charset="0"/>
                  <a:sym typeface="Helvetica Light"/>
                </a:rPr>
                <a:t>Tone Analyzer</a:t>
              </a:r>
            </a:p>
            <a:p>
              <a:pPr marL="0" marR="0" lvl="0" indent="0" algn="l" defTabSz="309510" rtl="0" eaLnBrk="1" fontAlgn="auto" latinLnBrk="0" hangingPunct="1">
                <a:lnSpc>
                  <a:spcPct val="100000"/>
                </a:lnSpc>
                <a:spcBef>
                  <a:spcPts val="0"/>
                </a:spcBef>
                <a:spcAft>
                  <a:spcPts val="0"/>
                </a:spcAft>
                <a:buClrTx/>
                <a:buSzTx/>
                <a:buFontTx/>
                <a:buNone/>
                <a:tabLst/>
                <a:defRPr sz="700">
                  <a:solidFill>
                    <a:srgbClr val="FFFFFF"/>
                  </a:solidFill>
                  <a:latin typeface="Helvetica Light"/>
                  <a:ea typeface="Helvetica Light"/>
                  <a:cs typeface="Helvetica Light"/>
                  <a:sym typeface="Helvetica Light"/>
                </a:defRPr>
              </a:pPr>
              <a:r>
                <a:rPr kumimoji="0" lang="en-US" sz="500" b="0" i="0" u="none" strike="noStrike" kern="1200" cap="none" spc="0" normalizeH="0" baseline="0" noProof="0" dirty="0">
                  <a:ln>
                    <a:noFill/>
                  </a:ln>
                  <a:solidFill>
                    <a:srgbClr val="FFFFFF"/>
                  </a:solidFill>
                  <a:effectLst/>
                  <a:uLnTx/>
                  <a:uFillTx/>
                  <a:latin typeface="Helvetica Light"/>
                  <a:ea typeface="IBM Plex Sans" charset="0"/>
                  <a:cs typeface="IBM Plex Sans" charset="0"/>
                  <a:sym typeface="Helvetica Light"/>
                </a:rPr>
                <a:t>Visual Recognition</a:t>
              </a:r>
            </a:p>
            <a:p>
              <a:pPr marL="0" marR="0" lvl="0" indent="0" algn="l" defTabSz="309510" rtl="0" eaLnBrk="1" fontAlgn="auto" latinLnBrk="0" hangingPunct="1">
                <a:lnSpc>
                  <a:spcPct val="100000"/>
                </a:lnSpc>
                <a:spcBef>
                  <a:spcPts val="0"/>
                </a:spcBef>
                <a:spcAft>
                  <a:spcPts val="0"/>
                </a:spcAft>
                <a:buClrTx/>
                <a:buSzTx/>
                <a:buFontTx/>
                <a:buNone/>
                <a:tabLst/>
                <a:defRPr sz="700">
                  <a:solidFill>
                    <a:srgbClr val="FFFFFF"/>
                  </a:solidFill>
                  <a:latin typeface="Helvetica Light"/>
                  <a:ea typeface="Helvetica Light"/>
                  <a:cs typeface="Helvetica Light"/>
                  <a:sym typeface="Helvetica Light"/>
                </a:defRPr>
              </a:pPr>
              <a:r>
                <a:rPr kumimoji="0" lang="en-US" sz="500" b="0" i="0" u="none" strike="noStrike" kern="1200" cap="none" spc="0" normalizeH="0" baseline="0" noProof="0" dirty="0">
                  <a:ln>
                    <a:noFill/>
                  </a:ln>
                  <a:solidFill>
                    <a:srgbClr val="FFFFFF"/>
                  </a:solidFill>
                  <a:effectLst/>
                  <a:uLnTx/>
                  <a:uFillTx/>
                  <a:latin typeface="Helvetica Light"/>
                  <a:ea typeface="IBM Plex Sans" charset="0"/>
                  <a:cs typeface="IBM Plex Sans" charset="0"/>
                  <a:sym typeface="Helvetica Light"/>
                </a:rPr>
                <a:t>Voice Agent with Watson</a:t>
              </a:r>
            </a:p>
            <a:p>
              <a:pPr marL="0" marR="0" lvl="0" indent="0" algn="l" defTabSz="309510" rtl="0" eaLnBrk="1" fontAlgn="auto" latinLnBrk="0" hangingPunct="1">
                <a:lnSpc>
                  <a:spcPct val="100000"/>
                </a:lnSpc>
                <a:spcBef>
                  <a:spcPts val="0"/>
                </a:spcBef>
                <a:spcAft>
                  <a:spcPts val="0"/>
                </a:spcAft>
                <a:buClrTx/>
                <a:buSzTx/>
                <a:buFontTx/>
                <a:buNone/>
                <a:tabLst/>
                <a:defRPr sz="700">
                  <a:solidFill>
                    <a:srgbClr val="FFFFFF"/>
                  </a:solidFill>
                  <a:latin typeface="Helvetica Light"/>
                  <a:ea typeface="Helvetica Light"/>
                  <a:cs typeface="Helvetica Light"/>
                  <a:sym typeface="Helvetica Light"/>
                </a:defRPr>
              </a:pPr>
              <a:r>
                <a:rPr kumimoji="0" lang="en-US" sz="500" b="0" i="0" u="none" strike="noStrike" kern="1200" cap="none" spc="0" normalizeH="0" baseline="0" noProof="0" dirty="0">
                  <a:ln>
                    <a:noFill/>
                  </a:ln>
                  <a:solidFill>
                    <a:srgbClr val="FFFFFF"/>
                  </a:solidFill>
                  <a:effectLst/>
                  <a:uLnTx/>
                  <a:uFillTx/>
                  <a:latin typeface="Helvetica Light"/>
                  <a:ea typeface="IBM Plex Sans" charset="0"/>
                  <a:cs typeface="IBM Plex Sans" charset="0"/>
                  <a:sym typeface="Helvetica Light"/>
                </a:rPr>
                <a:t>Watson OpenScale</a:t>
              </a:r>
            </a:p>
            <a:p>
              <a:pPr marL="0" marR="0" lvl="0" indent="0" algn="l" defTabSz="309510" rtl="0" eaLnBrk="1" fontAlgn="auto" latinLnBrk="0" hangingPunct="1">
                <a:lnSpc>
                  <a:spcPct val="100000"/>
                </a:lnSpc>
                <a:spcBef>
                  <a:spcPts val="0"/>
                </a:spcBef>
                <a:spcAft>
                  <a:spcPts val="0"/>
                </a:spcAft>
                <a:buClrTx/>
                <a:buSzTx/>
                <a:buFontTx/>
                <a:buNone/>
                <a:tabLst/>
                <a:defRPr sz="700">
                  <a:solidFill>
                    <a:srgbClr val="FFFFFF"/>
                  </a:solidFill>
                  <a:latin typeface="Helvetica Light"/>
                  <a:ea typeface="Helvetica Light"/>
                  <a:cs typeface="Helvetica Light"/>
                  <a:sym typeface="Helvetica Light"/>
                </a:defRPr>
              </a:pPr>
              <a:r>
                <a:rPr kumimoji="0" lang="en-US" sz="500" b="0" i="0" u="none" strike="noStrike" kern="1200" cap="none" spc="0" normalizeH="0" baseline="0" noProof="0" dirty="0">
                  <a:ln>
                    <a:noFill/>
                  </a:ln>
                  <a:solidFill>
                    <a:srgbClr val="FFFFFF"/>
                  </a:solidFill>
                  <a:effectLst/>
                  <a:uLnTx/>
                  <a:uFillTx/>
                  <a:latin typeface="Helvetica Light"/>
                  <a:ea typeface="IBM Plex Sans" charset="0"/>
                  <a:cs typeface="IBM Plex Sans" charset="0"/>
                  <a:sym typeface="Helvetica Light"/>
                </a:rPr>
                <a:t>PowerAI</a:t>
              </a:r>
            </a:p>
          </p:txBody>
        </p:sp>
        <p:sp>
          <p:nvSpPr>
            <p:cNvPr id="42" name="TextBox 41">
              <a:extLst>
                <a:ext uri="{FF2B5EF4-FFF2-40B4-BE49-F238E27FC236}">
                  <a16:creationId xmlns:a16="http://schemas.microsoft.com/office/drawing/2014/main" id="{4BFD4905-B5E9-BA4F-B076-24836F15D197}"/>
                </a:ext>
              </a:extLst>
            </p:cNvPr>
            <p:cNvSpPr txBox="1"/>
            <p:nvPr/>
          </p:nvSpPr>
          <p:spPr>
            <a:xfrm>
              <a:off x="6520792" y="718297"/>
              <a:ext cx="1230208" cy="828076"/>
            </a:xfrm>
            <a:prstGeom prst="rect">
              <a:avLst/>
            </a:prstGeom>
            <a:noFill/>
          </p:spPr>
          <p:txBody>
            <a:bodyPr wrap="square" lIns="91440" tIns="45720" rIns="91440" bIns="45720" rtlCol="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1" u="none" strike="noStrike" kern="1200" cap="none" spc="0" normalizeH="0" baseline="0" noProof="0" dirty="0">
                  <a:ln>
                    <a:noFill/>
                  </a:ln>
                  <a:solidFill>
                    <a:srgbClr val="FFFFFF"/>
                  </a:solidFill>
                  <a:effectLst/>
                  <a:uLnTx/>
                  <a:uFillTx/>
                  <a:latin typeface="IBM Plex Sans"/>
                  <a:ea typeface="IBM Plex Sans" charset="0"/>
                  <a:cs typeface="IBM Plex Sans" charset="0"/>
                </a:rPr>
                <a:t>IBM Cloud Monitoring with Sysdlg</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1" u="none" strike="noStrike" kern="1200" cap="none" spc="0" normalizeH="0" baseline="0" noProof="0" dirty="0">
                  <a:ln>
                    <a:noFill/>
                  </a:ln>
                  <a:solidFill>
                    <a:srgbClr val="FFFFFF"/>
                  </a:solidFill>
                  <a:effectLst/>
                  <a:uLnTx/>
                  <a:uFillTx/>
                  <a:latin typeface="IBM Plex Sans"/>
                  <a:ea typeface="IBM Plex Sans" charset="0"/>
                  <a:cs typeface="IBM Plex Sans" charset="0"/>
                </a:rPr>
                <a:t>IBM Log Analysis with LogDNA</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1" u="none" strike="noStrike" kern="1200" cap="none" spc="0" normalizeH="0" baseline="0" noProof="0" dirty="0">
                  <a:ln>
                    <a:noFill/>
                  </a:ln>
                  <a:solidFill>
                    <a:srgbClr val="FFFFFF"/>
                  </a:solidFill>
                  <a:effectLst/>
                  <a:uLnTx/>
                  <a:uFillTx/>
                  <a:latin typeface="IBM Plex Sans"/>
                  <a:ea typeface="IBM Plex Sans" charset="0"/>
                  <a:cs typeface="IBM Plex Sans" charset="0"/>
                </a:rPr>
                <a:t>Pager Duty</a:t>
              </a:r>
            </a:p>
          </p:txBody>
        </p:sp>
        <p:sp>
          <p:nvSpPr>
            <p:cNvPr id="56" name="TextBox 55">
              <a:extLst>
                <a:ext uri="{FF2B5EF4-FFF2-40B4-BE49-F238E27FC236}">
                  <a16:creationId xmlns:a16="http://schemas.microsoft.com/office/drawing/2014/main" id="{CE0B7894-A22F-FC4A-A501-CE1BDE673F81}"/>
                </a:ext>
              </a:extLst>
            </p:cNvPr>
            <p:cNvSpPr txBox="1"/>
            <p:nvPr/>
          </p:nvSpPr>
          <p:spPr>
            <a:xfrm>
              <a:off x="7848656" y="697703"/>
              <a:ext cx="933356" cy="828076"/>
            </a:xfrm>
            <a:prstGeom prst="rect">
              <a:avLst/>
            </a:prstGeom>
            <a:noFill/>
          </p:spPr>
          <p:txBody>
            <a:bodyPr wrap="none" lIns="91440" tIns="45720" rIns="91440" bIns="45720" rtlCol="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Block Storage for VPC</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Load Balancer for VPC</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Virtual Private Cloud</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Virtual Server for VPC</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VPN for VPC</a:t>
              </a:r>
            </a:p>
          </p:txBody>
        </p:sp>
        <p:sp>
          <p:nvSpPr>
            <p:cNvPr id="57" name="Rectangle 56">
              <a:extLst>
                <a:ext uri="{FF2B5EF4-FFF2-40B4-BE49-F238E27FC236}">
                  <a16:creationId xmlns:a16="http://schemas.microsoft.com/office/drawing/2014/main" id="{8A06368E-F69E-1E47-A783-CBAA979B1CA1}"/>
                </a:ext>
              </a:extLst>
            </p:cNvPr>
            <p:cNvSpPr/>
            <p:nvPr/>
          </p:nvSpPr>
          <p:spPr>
            <a:xfrm>
              <a:off x="665434" y="526554"/>
              <a:ext cx="226666" cy="143950"/>
            </a:xfrm>
            <a:prstGeom prst="rect">
              <a:avLst/>
            </a:prstGeom>
            <a:solidFill>
              <a:schemeClr val="tx1"/>
            </a:solidFill>
          </p:spPr>
          <p:txBody>
            <a:bodyPr wrap="square" lIns="54864" tIns="0" rIns="0" bIns="0">
              <a:spAutoFit/>
            </a:bodyPr>
            <a:lstStyle/>
            <a:p>
              <a:pPr marL="0" marR="0" lvl="0" indent="0" algn="l" defTabSz="309510" rtl="0" eaLnBrk="1" fontAlgn="auto" latinLnBrk="0" hangingPunct="1">
                <a:lnSpc>
                  <a:spcPct val="150000"/>
                </a:lnSpc>
                <a:spcBef>
                  <a:spcPts val="0"/>
                </a:spcBef>
                <a:spcAft>
                  <a:spcPts val="0"/>
                </a:spcAft>
                <a:buClrTx/>
                <a:buSzTx/>
                <a:buFontTx/>
                <a:buNone/>
                <a:tabLst/>
                <a:defRPr sz="700">
                  <a:solidFill>
                    <a:srgbClr val="FFFFFF"/>
                  </a:solidFill>
                  <a:latin typeface="Helvetica Light"/>
                  <a:ea typeface="Helvetica Light"/>
                  <a:cs typeface="Helvetica Light"/>
                  <a:sym typeface="Helvetica Light"/>
                </a:defRPr>
              </a:pPr>
              <a:r>
                <a:rPr kumimoji="0" lang="en-US" sz="700" b="1" i="0" u="none" strike="noStrike" kern="1200" cap="none" spc="0" normalizeH="0" baseline="0" noProof="0" dirty="0">
                  <a:ln>
                    <a:noFill/>
                  </a:ln>
                  <a:solidFill>
                    <a:srgbClr val="FFFFFF"/>
                  </a:solidFill>
                  <a:effectLst/>
                  <a:uLnTx/>
                  <a:uFillTx/>
                  <a:latin typeface="IBM Plex Sans SemiBold" panose="020B0503050203000203" pitchFamily="34" charset="77"/>
                  <a:ea typeface="IBM Plex Sans" charset="0"/>
                  <a:cs typeface="IBM Plex Sans" charset="0"/>
                  <a:sym typeface="Helvetica Light"/>
                </a:rPr>
                <a:t>AI</a:t>
              </a:r>
              <a:endParaRPr kumimoji="0" lang="en-US" sz="700" b="0" i="1" u="none" strike="noStrike" kern="1200" cap="none" spc="0" normalizeH="0" baseline="0" noProof="0" dirty="0">
                <a:ln>
                  <a:noFill/>
                </a:ln>
                <a:solidFill>
                  <a:srgbClr val="FFFFFF"/>
                </a:solidFill>
                <a:effectLst/>
                <a:uLnTx/>
                <a:uFillTx/>
                <a:latin typeface="IBM Plex Sans" panose="020B0503050203000203" pitchFamily="34" charset="77"/>
                <a:ea typeface="IBM Plex Sans" charset="0"/>
                <a:cs typeface="IBM Plex Sans" charset="0"/>
                <a:sym typeface="Helvetica Light"/>
              </a:endParaRPr>
            </a:p>
          </p:txBody>
        </p:sp>
        <p:sp>
          <p:nvSpPr>
            <p:cNvPr id="58" name="Rectangle 57">
              <a:extLst>
                <a:ext uri="{FF2B5EF4-FFF2-40B4-BE49-F238E27FC236}">
                  <a16:creationId xmlns:a16="http://schemas.microsoft.com/office/drawing/2014/main" id="{8AE53723-1095-CF49-8E25-A6C51AE8F36B}"/>
                </a:ext>
              </a:extLst>
            </p:cNvPr>
            <p:cNvSpPr/>
            <p:nvPr/>
          </p:nvSpPr>
          <p:spPr>
            <a:xfrm>
              <a:off x="2598168" y="526554"/>
              <a:ext cx="497459" cy="143950"/>
            </a:xfrm>
            <a:prstGeom prst="rect">
              <a:avLst/>
            </a:prstGeom>
            <a:solidFill>
              <a:schemeClr val="tx1"/>
            </a:solidFill>
          </p:spPr>
          <p:txBody>
            <a:bodyPr wrap="square" lIns="54864" tIns="0" rIns="0" bIns="0">
              <a:spAutoFit/>
            </a:bodyPr>
            <a:lstStyle/>
            <a:p>
              <a:pPr marL="0" marR="0" lvl="0" indent="0" algn="l" defTabSz="309510" rtl="0" eaLnBrk="1" fontAlgn="auto" latinLnBrk="0" hangingPunct="1">
                <a:lnSpc>
                  <a:spcPct val="150000"/>
                </a:lnSpc>
                <a:spcBef>
                  <a:spcPts val="0"/>
                </a:spcBef>
                <a:spcAft>
                  <a:spcPts val="0"/>
                </a:spcAft>
                <a:buClrTx/>
                <a:buSzTx/>
                <a:buFontTx/>
                <a:buNone/>
                <a:tabLst/>
                <a:defRPr sz="700">
                  <a:solidFill>
                    <a:srgbClr val="FFFFFF"/>
                  </a:solidFill>
                  <a:latin typeface="Helvetica Light"/>
                  <a:ea typeface="Helvetica Light"/>
                  <a:cs typeface="Helvetica Light"/>
                  <a:sym typeface="Helvetica Light"/>
                </a:defRPr>
              </a:pPr>
              <a:r>
                <a:rPr kumimoji="0" lang="en-US" sz="700" b="1" i="0" u="none" strike="noStrike" kern="1200" cap="none" spc="0" normalizeH="0" baseline="0" noProof="0" dirty="0">
                  <a:ln>
                    <a:noFill/>
                  </a:ln>
                  <a:solidFill>
                    <a:srgbClr val="FFFFFF"/>
                  </a:solidFill>
                  <a:effectLst/>
                  <a:uLnTx/>
                  <a:uFillTx/>
                  <a:latin typeface="IBM Plex Sans SemiBold" panose="020B0503050203000203" pitchFamily="34" charset="77"/>
                  <a:ea typeface="IBM Plex Sans" charset="0"/>
                  <a:cs typeface="IBM Plex Sans" charset="0"/>
                  <a:sym typeface="Helvetica Light"/>
                </a:rPr>
                <a:t>Analytics</a:t>
              </a:r>
              <a:endParaRPr kumimoji="0" lang="en-US" sz="700" b="0" i="1" u="none" strike="noStrike" kern="1200" cap="none" spc="0" normalizeH="0" baseline="0" noProof="0" dirty="0">
                <a:ln>
                  <a:noFill/>
                </a:ln>
                <a:solidFill>
                  <a:srgbClr val="FFFFFF"/>
                </a:solidFill>
                <a:effectLst/>
                <a:uLnTx/>
                <a:uFillTx/>
                <a:latin typeface="IBM Plex Sans" panose="020B0503050203000203" pitchFamily="34" charset="77"/>
                <a:ea typeface="IBM Plex Sans" charset="0"/>
                <a:cs typeface="IBM Plex Sans" charset="0"/>
                <a:sym typeface="Helvetica Light"/>
              </a:endParaRPr>
            </a:p>
          </p:txBody>
        </p:sp>
        <p:sp>
          <p:nvSpPr>
            <p:cNvPr id="59" name="Rectangle 58">
              <a:extLst>
                <a:ext uri="{FF2B5EF4-FFF2-40B4-BE49-F238E27FC236}">
                  <a16:creationId xmlns:a16="http://schemas.microsoft.com/office/drawing/2014/main" id="{667D71B7-4223-E244-AA7B-A2457DB0D05E}"/>
                </a:ext>
              </a:extLst>
            </p:cNvPr>
            <p:cNvSpPr/>
            <p:nvPr/>
          </p:nvSpPr>
          <p:spPr>
            <a:xfrm>
              <a:off x="3637279" y="526554"/>
              <a:ext cx="963174" cy="143950"/>
            </a:xfrm>
            <a:prstGeom prst="rect">
              <a:avLst/>
            </a:prstGeom>
            <a:solidFill>
              <a:schemeClr val="tx1"/>
            </a:solidFill>
          </p:spPr>
          <p:txBody>
            <a:bodyPr wrap="square" lIns="54864" tIns="0" rIns="0" bIns="0">
              <a:spAutoFit/>
            </a:bodyPr>
            <a:lstStyle/>
            <a:p>
              <a:pPr marL="0" marR="0" lvl="0" indent="0" algn="l" defTabSz="309510" rtl="0" eaLnBrk="1" fontAlgn="auto" latinLnBrk="0" hangingPunct="1">
                <a:lnSpc>
                  <a:spcPct val="150000"/>
                </a:lnSpc>
                <a:spcBef>
                  <a:spcPts val="0"/>
                </a:spcBef>
                <a:spcAft>
                  <a:spcPts val="0"/>
                </a:spcAft>
                <a:buClrTx/>
                <a:buSzTx/>
                <a:buFontTx/>
                <a:buNone/>
                <a:tabLst/>
                <a:defRPr sz="700">
                  <a:solidFill>
                    <a:srgbClr val="FFFFFF"/>
                  </a:solidFill>
                  <a:latin typeface="Helvetica Light"/>
                  <a:ea typeface="Helvetica Light"/>
                  <a:cs typeface="Helvetica Light"/>
                  <a:sym typeface="Helvetica Light"/>
                </a:defRPr>
              </a:pPr>
              <a:r>
                <a:rPr kumimoji="0" lang="en-US" sz="700" b="1" i="0" u="none" strike="noStrike" kern="1200" cap="none" spc="0" normalizeH="0" baseline="0" noProof="0" dirty="0">
                  <a:ln>
                    <a:noFill/>
                  </a:ln>
                  <a:solidFill>
                    <a:srgbClr val="FFFFFF"/>
                  </a:solidFill>
                  <a:effectLst/>
                  <a:uLnTx/>
                  <a:uFillTx/>
                  <a:latin typeface="IBM Plex Sans SemiBold" panose="020B0503050203000203" pitchFamily="34" charset="77"/>
                  <a:ea typeface="IBM Plex Sans" charset="0"/>
                  <a:cs typeface="IBM Plex Sans" charset="0"/>
                  <a:sym typeface="Helvetica Light"/>
                </a:rPr>
                <a:t>Security &amp; Identity</a:t>
              </a:r>
              <a:endParaRPr kumimoji="0" lang="en-US" sz="700" b="0" i="1" u="none" strike="noStrike" kern="1200" cap="none" spc="0" normalizeH="0" baseline="0" noProof="0" dirty="0">
                <a:ln>
                  <a:noFill/>
                </a:ln>
                <a:solidFill>
                  <a:srgbClr val="FFFFFF"/>
                </a:solidFill>
                <a:effectLst/>
                <a:uLnTx/>
                <a:uFillTx/>
                <a:latin typeface="IBM Plex Sans" panose="020B0503050203000203" pitchFamily="34" charset="77"/>
                <a:ea typeface="IBM Plex Sans" charset="0"/>
                <a:cs typeface="IBM Plex Sans" charset="0"/>
                <a:sym typeface="Helvetica Light"/>
              </a:endParaRPr>
            </a:p>
          </p:txBody>
        </p:sp>
        <p:sp>
          <p:nvSpPr>
            <p:cNvPr id="60" name="Rectangle 59">
              <a:extLst>
                <a:ext uri="{FF2B5EF4-FFF2-40B4-BE49-F238E27FC236}">
                  <a16:creationId xmlns:a16="http://schemas.microsoft.com/office/drawing/2014/main" id="{E9ED12CE-3FBA-D445-A0D8-5469B92B0846}"/>
                </a:ext>
              </a:extLst>
            </p:cNvPr>
            <p:cNvSpPr/>
            <p:nvPr/>
          </p:nvSpPr>
          <p:spPr>
            <a:xfrm>
              <a:off x="5502796" y="526553"/>
              <a:ext cx="575931" cy="143950"/>
            </a:xfrm>
            <a:prstGeom prst="rect">
              <a:avLst/>
            </a:prstGeom>
            <a:solidFill>
              <a:schemeClr val="tx1"/>
            </a:solidFill>
          </p:spPr>
          <p:txBody>
            <a:bodyPr wrap="square" lIns="54864" tIns="0" rIns="0" bIns="0">
              <a:spAutoFit/>
            </a:bodyPr>
            <a:lstStyle/>
            <a:p>
              <a:pPr marL="11113" marR="0" lvl="0" indent="0" algn="l" defTabSz="309510" rtl="0" eaLnBrk="1" fontAlgn="auto" latinLnBrk="0" hangingPunct="1">
                <a:lnSpc>
                  <a:spcPct val="150000"/>
                </a:lnSpc>
                <a:spcBef>
                  <a:spcPts val="0"/>
                </a:spcBef>
                <a:spcAft>
                  <a:spcPts val="0"/>
                </a:spcAft>
                <a:buClrTx/>
                <a:buSzTx/>
                <a:buFontTx/>
                <a:buNone/>
                <a:tabLst/>
                <a:defRPr sz="700">
                  <a:solidFill>
                    <a:srgbClr val="FFFFFF"/>
                  </a:solidFill>
                  <a:latin typeface="Helvetica Light"/>
                  <a:ea typeface="Helvetica Light"/>
                  <a:cs typeface="Helvetica Light"/>
                  <a:sym typeface="Helvetica Light"/>
                </a:defRPr>
              </a:pPr>
              <a:r>
                <a:rPr kumimoji="0" lang="en-US" sz="700" b="1" i="0" u="none" strike="noStrike" kern="1200" cap="none" spc="0" normalizeH="0" baseline="0" noProof="0" dirty="0">
                  <a:ln>
                    <a:noFill/>
                  </a:ln>
                  <a:solidFill>
                    <a:srgbClr val="FFFFFF"/>
                  </a:solidFill>
                  <a:effectLst/>
                  <a:uLnTx/>
                  <a:uFillTx/>
                  <a:latin typeface="IBM Plex Sans SemiBold" panose="020B0503050203000203" pitchFamily="34" charset="77"/>
                  <a:ea typeface="IBM Plex Sans" charset="0"/>
                  <a:cs typeface="IBM Plex Sans" charset="0"/>
                  <a:sym typeface="Helvetica Light"/>
                </a:rPr>
                <a:t>Dev Tools</a:t>
              </a:r>
              <a:endParaRPr kumimoji="0" lang="en-US" sz="700" b="0" i="1" u="none" strike="noStrike" kern="1200" cap="none" spc="0" normalizeH="0" baseline="0" noProof="0" dirty="0">
                <a:ln>
                  <a:noFill/>
                </a:ln>
                <a:solidFill>
                  <a:srgbClr val="FFFFFF"/>
                </a:solidFill>
                <a:effectLst/>
                <a:uLnTx/>
                <a:uFillTx/>
                <a:latin typeface="IBM Plex Sans" panose="020B0503050203000203" pitchFamily="34" charset="77"/>
                <a:ea typeface="IBM Plex Sans" charset="0"/>
                <a:cs typeface="IBM Plex Sans" charset="0"/>
                <a:sym typeface="Helvetica Light"/>
              </a:endParaRPr>
            </a:p>
          </p:txBody>
        </p:sp>
        <p:sp>
          <p:nvSpPr>
            <p:cNvPr id="61" name="Rectangle 60">
              <a:extLst>
                <a:ext uri="{FF2B5EF4-FFF2-40B4-BE49-F238E27FC236}">
                  <a16:creationId xmlns:a16="http://schemas.microsoft.com/office/drawing/2014/main" id="{E0DFEEA4-492E-C546-9CEF-A37C374526BF}"/>
                </a:ext>
              </a:extLst>
            </p:cNvPr>
            <p:cNvSpPr/>
            <p:nvPr/>
          </p:nvSpPr>
          <p:spPr>
            <a:xfrm>
              <a:off x="7914387" y="537187"/>
              <a:ext cx="365760" cy="143950"/>
            </a:xfrm>
            <a:prstGeom prst="rect">
              <a:avLst/>
            </a:prstGeom>
            <a:solidFill>
              <a:schemeClr val="tx1"/>
            </a:solidFill>
          </p:spPr>
          <p:txBody>
            <a:bodyPr wrap="square" lIns="54864" tIns="0" rIns="0" bIns="0">
              <a:spAutoFit/>
            </a:bodyPr>
            <a:lstStyle/>
            <a:p>
              <a:pPr marL="11113" marR="0" lvl="0" indent="0" algn="l" defTabSz="309510" rtl="0" eaLnBrk="1" fontAlgn="auto" latinLnBrk="0" hangingPunct="1">
                <a:lnSpc>
                  <a:spcPct val="150000"/>
                </a:lnSpc>
                <a:spcBef>
                  <a:spcPts val="0"/>
                </a:spcBef>
                <a:spcAft>
                  <a:spcPts val="0"/>
                </a:spcAft>
                <a:buClrTx/>
                <a:buSzTx/>
                <a:buFontTx/>
                <a:buNone/>
                <a:tabLst/>
                <a:defRPr sz="700">
                  <a:solidFill>
                    <a:srgbClr val="FFFFFF"/>
                  </a:solidFill>
                  <a:latin typeface="Helvetica Light"/>
                  <a:ea typeface="Helvetica Light"/>
                  <a:cs typeface="Helvetica Light"/>
                  <a:sym typeface="Helvetica Light"/>
                </a:defRPr>
              </a:pPr>
              <a:r>
                <a:rPr kumimoji="0" lang="en-US" sz="700" b="1" i="0" u="none" strike="noStrike" kern="1200" cap="none" spc="0" normalizeH="0" baseline="0" noProof="0" dirty="0">
                  <a:ln>
                    <a:noFill/>
                  </a:ln>
                  <a:solidFill>
                    <a:srgbClr val="FFFFFF"/>
                  </a:solidFill>
                  <a:effectLst/>
                  <a:uLnTx/>
                  <a:uFillTx/>
                  <a:latin typeface="IBM Plex Sans SemiBold" panose="020B0503050203000203" pitchFamily="34" charset="77"/>
                  <a:ea typeface="IBM Plex Sans" charset="0"/>
                  <a:cs typeface="IBM Plex Sans" charset="0"/>
                  <a:sym typeface="Helvetica Light"/>
                </a:rPr>
                <a:t>VPC</a:t>
              </a:r>
              <a:endParaRPr kumimoji="0" lang="en-US" sz="700" b="0" i="1" u="none" strike="noStrike" kern="1200" cap="none" spc="0" normalizeH="0" baseline="0" noProof="0" dirty="0">
                <a:ln>
                  <a:noFill/>
                </a:ln>
                <a:solidFill>
                  <a:srgbClr val="FFFFFF"/>
                </a:solidFill>
                <a:effectLst/>
                <a:uLnTx/>
                <a:uFillTx/>
                <a:latin typeface="IBM Plex Sans" panose="020B0503050203000203" pitchFamily="34" charset="77"/>
                <a:ea typeface="IBM Plex Sans" charset="0"/>
                <a:cs typeface="IBM Plex Sans" charset="0"/>
                <a:sym typeface="Helvetica Light"/>
              </a:endParaRPr>
            </a:p>
          </p:txBody>
        </p:sp>
      </p:grpSp>
      <p:grpSp>
        <p:nvGrpSpPr>
          <p:cNvPr id="7" name="Group 6">
            <a:extLst>
              <a:ext uri="{FF2B5EF4-FFF2-40B4-BE49-F238E27FC236}">
                <a16:creationId xmlns:a16="http://schemas.microsoft.com/office/drawing/2014/main" id="{88AFA090-85A6-644C-9F82-0403D543A7B9}"/>
              </a:ext>
            </a:extLst>
          </p:cNvPr>
          <p:cNvGrpSpPr/>
          <p:nvPr/>
        </p:nvGrpSpPr>
        <p:grpSpPr>
          <a:xfrm>
            <a:off x="743255" y="1668997"/>
            <a:ext cx="8201257" cy="1059284"/>
            <a:chOff x="590107" y="1659570"/>
            <a:chExt cx="8201257" cy="1059284"/>
          </a:xfrm>
        </p:grpSpPr>
        <p:sp>
          <p:nvSpPr>
            <p:cNvPr id="10" name="Rectangle 9">
              <a:extLst>
                <a:ext uri="{FF2B5EF4-FFF2-40B4-BE49-F238E27FC236}">
                  <a16:creationId xmlns:a16="http://schemas.microsoft.com/office/drawing/2014/main" id="{79097A20-F21F-B047-BD13-F1A876FFDD87}"/>
                </a:ext>
              </a:extLst>
            </p:cNvPr>
            <p:cNvSpPr/>
            <p:nvPr/>
          </p:nvSpPr>
          <p:spPr bwMode="auto">
            <a:xfrm>
              <a:off x="2726653" y="1760440"/>
              <a:ext cx="5024348" cy="958414"/>
            </a:xfrm>
            <a:prstGeom prst="rect">
              <a:avLst/>
            </a:prstGeom>
            <a:noFill/>
            <a:ln w="6350">
              <a:solidFill>
                <a:srgbClr val="00B0F0"/>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27000" tIns="27000" rIns="27000" bIns="27000" numCol="1" rtlCol="0" anchor="t" anchorCtr="0" compatLnSpc="1">
              <a:prstTxWarp prst="textNoShape">
                <a:avLst/>
              </a:prstTxWarp>
            </a:bodyPr>
            <a:lstStyle/>
            <a:p>
              <a:pPr marL="0" marR="0" lvl="0" indent="0" algn="l" defTabSz="685800"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252F5013-78ED-A747-8667-883E182B4D62}"/>
                </a:ext>
              </a:extLst>
            </p:cNvPr>
            <p:cNvSpPr/>
            <p:nvPr/>
          </p:nvSpPr>
          <p:spPr bwMode="auto">
            <a:xfrm>
              <a:off x="612023" y="1760440"/>
              <a:ext cx="2014849" cy="958414"/>
            </a:xfrm>
            <a:prstGeom prst="rect">
              <a:avLst/>
            </a:prstGeom>
            <a:noFill/>
            <a:ln w="6350">
              <a:solidFill>
                <a:srgbClr val="00B0F0"/>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27000" tIns="27000" rIns="27000" bIns="27000" numCol="1" rtlCol="0" anchor="t" anchorCtr="0" compatLnSpc="1">
              <a:prstTxWarp prst="textNoShape">
                <a:avLst/>
              </a:prstTxWarp>
            </a:bodyPr>
            <a:lstStyle/>
            <a:p>
              <a:pPr marL="0" marR="0" lvl="0" indent="0" algn="l" defTabSz="685800"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sp>
          <p:nvSpPr>
            <p:cNvPr id="29" name="TextBox 28">
              <a:extLst>
                <a:ext uri="{FF2B5EF4-FFF2-40B4-BE49-F238E27FC236}">
                  <a16:creationId xmlns:a16="http://schemas.microsoft.com/office/drawing/2014/main" id="{D1692DAF-3691-EC4F-B594-F9B3AA98C009}"/>
                </a:ext>
              </a:extLst>
            </p:cNvPr>
            <p:cNvSpPr txBox="1"/>
            <p:nvPr/>
          </p:nvSpPr>
          <p:spPr>
            <a:xfrm>
              <a:off x="2715327" y="1825526"/>
              <a:ext cx="1241622" cy="828076"/>
            </a:xfrm>
            <a:prstGeom prst="rect">
              <a:avLst/>
            </a:prstGeom>
            <a:noFill/>
          </p:spPr>
          <p:txBody>
            <a:bodyPr wrap="square" lIns="91440" tIns="45720" rIns="91440" bIns="45720" rtlCol="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Apache Spark</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Consult with IBM Garage</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Information Server</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Managed Financial Data API</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Simulated Instruments Analytics API</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1" u="none" strike="noStrike" kern="1200" cap="none" spc="0" normalizeH="0" baseline="0" noProof="0" dirty="0">
                  <a:ln>
                    <a:noFill/>
                  </a:ln>
                  <a:solidFill>
                    <a:srgbClr val="FFFFFF"/>
                  </a:solidFill>
                  <a:effectLst/>
                  <a:uLnTx/>
                  <a:uFillTx/>
                  <a:latin typeface="IBM Plex Sans"/>
                  <a:ea typeface="IBM Plex Sans" charset="0"/>
                  <a:cs typeface="IBM Plex Sans" charset="0"/>
                </a:rPr>
                <a:t>Accern-API</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1" u="none" strike="noStrike" kern="1200" cap="none" spc="0" normalizeH="0" baseline="0" noProof="0" dirty="0">
                  <a:ln>
                    <a:noFill/>
                  </a:ln>
                  <a:solidFill>
                    <a:srgbClr val="FFFFFF"/>
                  </a:solidFill>
                  <a:effectLst/>
                  <a:uLnTx/>
                  <a:uFillTx/>
                  <a:latin typeface="IBM Plex Sans"/>
                  <a:ea typeface="IBM Plex Sans" charset="0"/>
                  <a:cs typeface="IBM Plex Sans" charset="0"/>
                </a:rPr>
                <a:t>Network ACL for VPC</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1" u="none" strike="noStrike" kern="1200" cap="none" spc="0" normalizeH="0" baseline="0" noProof="0" dirty="0">
                  <a:ln>
                    <a:noFill/>
                  </a:ln>
                  <a:solidFill>
                    <a:srgbClr val="FFFFFF"/>
                  </a:solidFill>
                  <a:effectLst/>
                  <a:uLnTx/>
                  <a:uFillTx/>
                  <a:latin typeface="IBM Plex Sans"/>
                  <a:ea typeface="IBM Plex Sans" charset="0"/>
                  <a:cs typeface="IBM Plex Sans" charset="0"/>
                </a:rPr>
                <a:t>Subnet for VPC</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1" u="none" strike="noStrike" kern="1200" cap="none" spc="0" normalizeH="0" baseline="0" noProof="0" dirty="0">
                  <a:ln>
                    <a:noFill/>
                  </a:ln>
                  <a:solidFill>
                    <a:srgbClr val="FFFFFF"/>
                  </a:solidFill>
                  <a:effectLst/>
                  <a:uLnTx/>
                  <a:uFillTx/>
                  <a:latin typeface="IBM Plex Sans"/>
                  <a:ea typeface="IBM Plex Sans" charset="0"/>
                  <a:cs typeface="IBM Plex Sans" charset="0"/>
                </a:rPr>
                <a:t>Alloy</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1" u="none" strike="noStrike" kern="1200" cap="none" spc="0" normalizeH="0" baseline="0" noProof="0" dirty="0">
                  <a:ln>
                    <a:noFill/>
                  </a:ln>
                  <a:solidFill>
                    <a:srgbClr val="FFFFFF"/>
                  </a:solidFill>
                  <a:effectLst/>
                  <a:uLnTx/>
                  <a:uFillTx/>
                  <a:latin typeface="IBM Plex Sans"/>
                  <a:ea typeface="IBM Plex Sans" charset="0"/>
                  <a:cs typeface="IBM Plex Sans" charset="0"/>
                </a:rPr>
                <a:t>Bondevalue-API</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endParaRPr>
            </a:p>
          </p:txBody>
        </p:sp>
        <p:sp>
          <p:nvSpPr>
            <p:cNvPr id="30" name="TextBox 29">
              <a:extLst>
                <a:ext uri="{FF2B5EF4-FFF2-40B4-BE49-F238E27FC236}">
                  <a16:creationId xmlns:a16="http://schemas.microsoft.com/office/drawing/2014/main" id="{A47903E7-4014-8F4A-8B79-CE45B0AE8CF7}"/>
                </a:ext>
              </a:extLst>
            </p:cNvPr>
            <p:cNvSpPr txBox="1"/>
            <p:nvPr/>
          </p:nvSpPr>
          <p:spPr>
            <a:xfrm>
              <a:off x="590107" y="1872780"/>
              <a:ext cx="1946775" cy="828076"/>
            </a:xfrm>
            <a:prstGeom prst="rect">
              <a:avLst/>
            </a:prstGeom>
            <a:noFill/>
          </p:spPr>
          <p:txBody>
            <a:bodyPr wrap="square" lIns="91440" tIns="45720" rIns="91440" bIns="45720" rtlCol="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Mobile Foundation</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Push Notifications</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Email Delivery, powered by Sendgrid</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1" u="none" strike="noStrike" kern="1200" cap="none" spc="0" normalizeH="0" baseline="0" noProof="0" dirty="0">
                  <a:ln>
                    <a:noFill/>
                  </a:ln>
                  <a:solidFill>
                    <a:srgbClr val="FFFFFF"/>
                  </a:solidFill>
                  <a:effectLst/>
                  <a:uLnTx/>
                  <a:uFillTx/>
                  <a:latin typeface="IBM Plex Sans"/>
                  <a:ea typeface="IBM Plex Sans" charset="0"/>
                  <a:cs typeface="IBM Plex Sans" charset="0"/>
                </a:rPr>
                <a:t>Bitbar Testing Cloud</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1" u="none" strike="noStrike" kern="1200" cap="none" spc="0" normalizeH="0" baseline="0" noProof="0" dirty="0">
                  <a:ln>
                    <a:noFill/>
                  </a:ln>
                  <a:solidFill>
                    <a:srgbClr val="FFFFFF"/>
                  </a:solidFill>
                  <a:effectLst/>
                  <a:uLnTx/>
                  <a:uFillTx/>
                  <a:latin typeface="IBM Plex Sans"/>
                  <a:ea typeface="IBM Plex Sans" charset="0"/>
                  <a:cs typeface="IBM Plex Sans" charset="0"/>
                </a:rPr>
                <a:t>Esri ArcGIS for Developers</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1" u="none" strike="noStrike" kern="1200" cap="none" spc="0" normalizeH="0" baseline="0" noProof="0" dirty="0">
                  <a:ln>
                    <a:noFill/>
                  </a:ln>
                  <a:solidFill>
                    <a:srgbClr val="FFFFFF"/>
                  </a:solidFill>
                  <a:effectLst/>
                  <a:uLnTx/>
                  <a:uFillTx/>
                  <a:latin typeface="IBM Plex Sans"/>
                  <a:ea typeface="IBM Plex Sans" charset="0"/>
                  <a:cs typeface="IBM Plex Sans" charset="0"/>
                </a:rPr>
                <a:t>Nexmo</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1" u="none" strike="noStrike" kern="1200" cap="none" spc="0" normalizeH="0" baseline="0" noProof="0" dirty="0">
                  <a:ln>
                    <a:noFill/>
                  </a:ln>
                  <a:solidFill>
                    <a:srgbClr val="FFFFFF"/>
                  </a:solidFill>
                  <a:effectLst/>
                  <a:uLnTx/>
                  <a:uFillTx/>
                  <a:latin typeface="IBM Plex Sans"/>
                  <a:ea typeface="IBM Plex Sans" charset="0"/>
                  <a:cs typeface="IBM Plex Sans" charset="0"/>
                </a:rPr>
                <a:t>Phunware Location Based Services</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1" u="none" strike="noStrike" kern="1200" cap="none" spc="0" normalizeH="0" baseline="0" noProof="0" dirty="0">
                  <a:ln>
                    <a:noFill/>
                  </a:ln>
                  <a:solidFill>
                    <a:srgbClr val="FFFFFF"/>
                  </a:solidFill>
                  <a:effectLst/>
                  <a:uLnTx/>
                  <a:uFillTx/>
                  <a:latin typeface="IBM Plex Sans"/>
                  <a:ea typeface="IBM Plex Sans" charset="0"/>
                  <a:cs typeface="IBM Plex Sans" charset="0"/>
                </a:rPr>
                <a:t>Phunware Mobile Marketing Automation</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1" u="none" strike="noStrike" kern="1200" cap="none" spc="0" normalizeH="0" baseline="0" noProof="0" dirty="0">
                  <a:ln>
                    <a:noFill/>
                  </a:ln>
                  <a:solidFill>
                    <a:srgbClr val="FFFFFF"/>
                  </a:solidFill>
                  <a:effectLst/>
                  <a:uLnTx/>
                  <a:uFillTx/>
                  <a:latin typeface="IBM Plex Sans"/>
                  <a:ea typeface="IBM Plex Sans" charset="0"/>
                  <a:cs typeface="IBM Plex Sans" charset="0"/>
                </a:rPr>
                <a:t>SPLICE Pre-CAT Insurance Notifications</a:t>
              </a:r>
            </a:p>
          </p:txBody>
        </p:sp>
        <p:sp>
          <p:nvSpPr>
            <p:cNvPr id="43" name="TextBox 42">
              <a:extLst>
                <a:ext uri="{FF2B5EF4-FFF2-40B4-BE49-F238E27FC236}">
                  <a16:creationId xmlns:a16="http://schemas.microsoft.com/office/drawing/2014/main" id="{884B1B29-4E8E-AF47-9C96-E6647A085329}"/>
                </a:ext>
              </a:extLst>
            </p:cNvPr>
            <p:cNvSpPr txBox="1"/>
            <p:nvPr/>
          </p:nvSpPr>
          <p:spPr>
            <a:xfrm>
              <a:off x="1794392" y="1868879"/>
              <a:ext cx="933356" cy="828076"/>
            </a:xfrm>
            <a:prstGeom prst="rect">
              <a:avLst/>
            </a:prstGeom>
            <a:noFill/>
          </p:spPr>
          <p:txBody>
            <a:bodyPr wrap="square" lIns="91440" tIns="45720" rIns="91440" bIns="45720" rtlCol="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1" u="none" strike="noStrike" kern="1200" cap="none" spc="0" normalizeH="0" baseline="0" noProof="0" dirty="0">
                  <a:ln>
                    <a:noFill/>
                  </a:ln>
                  <a:solidFill>
                    <a:srgbClr val="FFFFFF"/>
                  </a:solidFill>
                  <a:effectLst/>
                  <a:uLnTx/>
                  <a:uFillTx/>
                  <a:latin typeface="Arial"/>
                  <a:ea typeface="IBM Plex Sans" charset="0"/>
                  <a:cs typeface="IBM Plex Sans" charset="0"/>
                </a:rPr>
                <a:t>Telstra Messaging API</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1" u="none" strike="noStrike" kern="1200" cap="none" spc="0" normalizeH="0" baseline="0" noProof="0" dirty="0">
                  <a:ln>
                    <a:noFill/>
                  </a:ln>
                  <a:solidFill>
                    <a:srgbClr val="FFFFFF"/>
                  </a:solidFill>
                  <a:effectLst/>
                  <a:uLnTx/>
                  <a:uFillTx/>
                  <a:latin typeface="Arial"/>
                  <a:ea typeface="IBM Plex Sans" charset="0"/>
                  <a:cs typeface="IBM Plex Sans" charset="0"/>
                </a:rPr>
                <a:t>Twilio Programmable SMS</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1" u="none" strike="noStrike" kern="1200" cap="none" spc="0" normalizeH="0" baseline="0" noProof="0" dirty="0">
                  <a:ln>
                    <a:noFill/>
                  </a:ln>
                  <a:solidFill>
                    <a:srgbClr val="FFFFFF"/>
                  </a:solidFill>
                  <a:effectLst/>
                  <a:uLnTx/>
                  <a:uFillTx/>
                  <a:latin typeface="Arial"/>
                  <a:ea typeface="IBM Plex Sans" charset="0"/>
                  <a:cs typeface="IBM Plex Sans" charset="0"/>
                </a:rPr>
                <a:t>Twilio Programmable Video</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600" b="0" i="1" u="none" strike="noStrike" kern="1200" cap="none" spc="0" normalizeH="0" baseline="0" noProof="0" dirty="0">
                  <a:ln>
                    <a:noFill/>
                  </a:ln>
                  <a:solidFill>
                    <a:srgbClr val="FFFFFF"/>
                  </a:solidFill>
                  <a:effectLst/>
                  <a:uLnTx/>
                  <a:uFillTx/>
                  <a:latin typeface="Arial"/>
                  <a:ea typeface="IBM Plex Sans" charset="0"/>
                  <a:cs typeface="IBM Plex Sans" charset="0"/>
                </a:rPr>
                <a:t>Twilio Programmable Voice</a:t>
              </a:r>
            </a:p>
          </p:txBody>
        </p:sp>
        <p:sp>
          <p:nvSpPr>
            <p:cNvPr id="44" name="TextBox 43">
              <a:extLst>
                <a:ext uri="{FF2B5EF4-FFF2-40B4-BE49-F238E27FC236}">
                  <a16:creationId xmlns:a16="http://schemas.microsoft.com/office/drawing/2014/main" id="{582338D4-5560-0143-9DA7-97ABB2662262}"/>
                </a:ext>
              </a:extLst>
            </p:cNvPr>
            <p:cNvSpPr txBox="1"/>
            <p:nvPr/>
          </p:nvSpPr>
          <p:spPr>
            <a:xfrm>
              <a:off x="3857061" y="1825526"/>
              <a:ext cx="1194755" cy="828076"/>
            </a:xfrm>
            <a:prstGeom prst="rect">
              <a:avLst/>
            </a:prstGeom>
            <a:noFill/>
          </p:spPr>
          <p:txBody>
            <a:bodyPr wrap="square" lIns="91440" tIns="45720" rIns="91440" bIns="45720" rtlCol="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1" u="none" strike="noStrike" kern="1200" cap="none" spc="0" normalizeH="0" baseline="0" noProof="0" dirty="0">
                  <a:ln>
                    <a:noFill/>
                  </a:ln>
                  <a:solidFill>
                    <a:srgbClr val="FFFFFF"/>
                  </a:solidFill>
                  <a:effectLst/>
                  <a:uLnTx/>
                  <a:uFillTx/>
                  <a:latin typeface="IBM Plex Sans"/>
                  <a:ea typeface="IBM Plex Sans" charset="0"/>
                  <a:cs typeface="IBM Plex Sans" charset="0"/>
                </a:rPr>
                <a:t>CloudAMQP</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1" u="none" strike="noStrike" kern="1200" cap="none" spc="0" normalizeH="0" baseline="0" noProof="0" dirty="0">
                  <a:ln>
                    <a:noFill/>
                  </a:ln>
                  <a:solidFill>
                    <a:srgbClr val="FFFFFF"/>
                  </a:solidFill>
                  <a:effectLst/>
                  <a:uLnTx/>
                  <a:uFillTx/>
                  <a:latin typeface="IBM Plex Sans"/>
                  <a:ea typeface="IBM Plex Sans" charset="0"/>
                  <a:cs typeface="IBM Plex Sans" charset="0"/>
                </a:rPr>
                <a:t>Difitek</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1" u="none" strike="noStrike" kern="1200" cap="none" spc="0" normalizeH="0" baseline="0" noProof="0" dirty="0">
                  <a:ln>
                    <a:noFill/>
                  </a:ln>
                  <a:solidFill>
                    <a:srgbClr val="FFFFFF"/>
                  </a:solidFill>
                  <a:effectLst/>
                  <a:uLnTx/>
                  <a:uFillTx/>
                  <a:latin typeface="IBM Plex Sans"/>
                  <a:ea typeface="IBM Plex Sans" charset="0"/>
                  <a:cs typeface="IBM Plex Sans" charset="0"/>
                </a:rPr>
                <a:t>Dwolla</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1" u="none" strike="noStrike" kern="1200" cap="none" spc="0" normalizeH="0" baseline="0" noProof="0" dirty="0">
                  <a:ln>
                    <a:noFill/>
                  </a:ln>
                  <a:solidFill>
                    <a:srgbClr val="FFFFFF"/>
                  </a:solidFill>
                  <a:effectLst/>
                  <a:uLnTx/>
                  <a:uFillTx/>
                  <a:latin typeface="IBM Plex Sans"/>
                  <a:ea typeface="IBM Plex Sans" charset="0"/>
                  <a:cs typeface="IBM Plex Sans" charset="0"/>
                </a:rPr>
                <a:t>ElephantSQL</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1" u="none" strike="noStrike" kern="1200" cap="none" spc="0" normalizeH="0" baseline="0" noProof="0" dirty="0">
                  <a:ln>
                    <a:noFill/>
                  </a:ln>
                  <a:solidFill>
                    <a:srgbClr val="FFFFFF"/>
                  </a:solidFill>
                  <a:effectLst/>
                  <a:uLnTx/>
                  <a:uFillTx/>
                  <a:latin typeface="IBM Plex Sans"/>
                  <a:ea typeface="IBM Plex Sans" charset="0"/>
                  <a:cs typeface="IBM Plex Sans" charset="0"/>
                </a:rPr>
                <a:t>Envestnet | Yodlee</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1" u="none" strike="noStrike" kern="1200" cap="none" spc="0" normalizeH="0" baseline="0" noProof="0" dirty="0">
                  <a:ln>
                    <a:noFill/>
                  </a:ln>
                  <a:solidFill>
                    <a:srgbClr val="FFFFFF"/>
                  </a:solidFill>
                  <a:effectLst/>
                  <a:uLnTx/>
                  <a:uFillTx/>
                  <a:latin typeface="IBM Plex Sans"/>
                  <a:ea typeface="IBM Plex Sans" charset="0"/>
                  <a:cs typeface="IBM Plex Sans" charset="0"/>
                </a:rPr>
                <a:t>FundingShield – Wire Accounts Verification Service (WAVS)</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1" u="none" strike="noStrike" kern="1200" cap="none" spc="0" normalizeH="0" baseline="0" noProof="0" dirty="0">
                  <a:ln>
                    <a:noFill/>
                  </a:ln>
                  <a:solidFill>
                    <a:srgbClr val="FFFFFF"/>
                  </a:solidFill>
                  <a:effectLst/>
                  <a:uLnTx/>
                  <a:uFillTx/>
                  <a:latin typeface="IBM Plex Sans"/>
                  <a:ea typeface="IBM Plex Sans" charset="0"/>
                  <a:cs typeface="IBM Plex Sans" charset="0"/>
                </a:rPr>
                <a:t>HazardHub Property Risk Data API</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1" u="none" strike="noStrike" kern="1200" cap="none" spc="0" normalizeH="0" baseline="0" noProof="0" dirty="0">
                  <a:ln>
                    <a:noFill/>
                  </a:ln>
                  <a:solidFill>
                    <a:srgbClr val="FFFFFF"/>
                  </a:solidFill>
                  <a:effectLst/>
                  <a:uLnTx/>
                  <a:uFillTx/>
                  <a:latin typeface="IBM Plex Sans"/>
                  <a:ea typeface="IBM Plex Sans" charset="0"/>
                  <a:cs typeface="IBM Plex Sans" charset="0"/>
                </a:rPr>
                <a:t>Health Score</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1" u="none" strike="noStrike" kern="1200" cap="none" spc="0" normalizeH="0" baseline="0" noProof="0" dirty="0">
                  <a:ln>
                    <a:noFill/>
                  </a:ln>
                  <a:solidFill>
                    <a:srgbClr val="FFFFFF"/>
                  </a:solidFill>
                  <a:effectLst/>
                  <a:uLnTx/>
                  <a:uFillTx/>
                  <a:latin typeface="IBM Plex Sans"/>
                  <a:ea typeface="IBM Plex Sans" charset="0"/>
                  <a:cs typeface="IBM Plex Sans" charset="0"/>
                </a:rPr>
                <a:t>Hydrogen</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endParaRPr>
            </a:p>
          </p:txBody>
        </p:sp>
        <p:sp>
          <p:nvSpPr>
            <p:cNvPr id="45" name="TextBox 44">
              <a:extLst>
                <a:ext uri="{FF2B5EF4-FFF2-40B4-BE49-F238E27FC236}">
                  <a16:creationId xmlns:a16="http://schemas.microsoft.com/office/drawing/2014/main" id="{54815178-7B31-8749-A515-8D9E2C0608A3}"/>
                </a:ext>
              </a:extLst>
            </p:cNvPr>
            <p:cNvSpPr txBox="1"/>
            <p:nvPr/>
          </p:nvSpPr>
          <p:spPr>
            <a:xfrm>
              <a:off x="4901266" y="1825526"/>
              <a:ext cx="1405351" cy="828076"/>
            </a:xfrm>
            <a:prstGeom prst="rect">
              <a:avLst/>
            </a:prstGeom>
            <a:noFill/>
          </p:spPr>
          <p:txBody>
            <a:bodyPr wrap="square" lIns="91440" tIns="45720" rIns="91440" bIns="45720" rtlCol="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1" u="none" strike="noStrike" kern="1200" cap="none" spc="0" normalizeH="0" baseline="0" noProof="0" dirty="0">
                  <a:ln>
                    <a:noFill/>
                  </a:ln>
                  <a:solidFill>
                    <a:srgbClr val="FFFFFF"/>
                  </a:solidFill>
                  <a:effectLst/>
                  <a:uLnTx/>
                  <a:uFillTx/>
                  <a:latin typeface="IBM Plex Sans"/>
                  <a:ea typeface="IBM Plex Sans" charset="0"/>
                  <a:cs typeface="IBM Plex Sans" charset="0"/>
                </a:rPr>
                <a:t>Morningstar</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1" u="none" strike="noStrike" kern="1200" cap="none" spc="0" normalizeH="0" baseline="0" noProof="0" dirty="0">
                  <a:ln>
                    <a:noFill/>
                  </a:ln>
                  <a:solidFill>
                    <a:srgbClr val="FFFFFF"/>
                  </a:solidFill>
                  <a:effectLst/>
                  <a:uLnTx/>
                  <a:uFillTx/>
                  <a:latin typeface="IBM Plex Sans"/>
                  <a:ea typeface="IBM Plex Sans" charset="0"/>
                  <a:cs typeface="IBM Plex Sans" charset="0"/>
                </a:rPr>
                <a:t>Natural Language Generation APIs</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1" u="none" strike="noStrike" kern="1200" cap="none" spc="0" normalizeH="0" baseline="0" noProof="0" dirty="0">
                  <a:ln>
                    <a:noFill/>
                  </a:ln>
                  <a:solidFill>
                    <a:srgbClr val="FFFFFF"/>
                  </a:solidFill>
                  <a:effectLst/>
                  <a:uLnTx/>
                  <a:uFillTx/>
                  <a:latin typeface="IBM Plex Sans"/>
                  <a:ea typeface="IBM Plex Sans" charset="0"/>
                  <a:cs typeface="IBM Plex Sans" charset="0"/>
                </a:rPr>
                <a:t>Payeezy</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1" u="none" strike="noStrike" kern="1200" cap="none" spc="0" normalizeH="0" baseline="0" noProof="0" dirty="0">
                  <a:ln>
                    <a:noFill/>
                  </a:ln>
                  <a:solidFill>
                    <a:srgbClr val="FFFFFF"/>
                  </a:solidFill>
                  <a:effectLst/>
                  <a:uLnTx/>
                  <a:uFillTx/>
                  <a:latin typeface="IBM Plex Sans"/>
                  <a:ea typeface="IBM Plex Sans" charset="0"/>
                  <a:cs typeface="IBM Plex Sans" charset="0"/>
                </a:rPr>
                <a:t>Plaid</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1" u="none" strike="noStrike" kern="1200" cap="none" spc="0" normalizeH="0" baseline="0" noProof="0" dirty="0">
                  <a:ln>
                    <a:noFill/>
                  </a:ln>
                  <a:solidFill>
                    <a:srgbClr val="FFFFFF"/>
                  </a:solidFill>
                  <a:effectLst/>
                  <a:uLnTx/>
                  <a:uFillTx/>
                  <a:latin typeface="IBM Plex Sans"/>
                  <a:ea typeface="IBM Plex Sans" charset="0"/>
                  <a:cs typeface="IBM Plex Sans" charset="0"/>
                </a:rPr>
                <a:t>Powerlytics Behavior/Propensity Model API</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1" u="none" strike="noStrike" kern="1200" cap="none" spc="0" normalizeH="0" baseline="0" noProof="0" dirty="0">
                  <a:ln>
                    <a:noFill/>
                  </a:ln>
                  <a:solidFill>
                    <a:srgbClr val="FFFFFF"/>
                  </a:solidFill>
                  <a:effectLst/>
                  <a:uLnTx/>
                  <a:uFillTx/>
                  <a:latin typeface="IBM Plex Sans"/>
                  <a:ea typeface="IBM Plex Sans" charset="0"/>
                  <a:cs typeface="IBM Plex Sans" charset="0"/>
                </a:rPr>
                <a:t>Powerlytics Consumer Income API</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1" u="none" strike="noStrike" kern="1200" cap="none" spc="0" normalizeH="0" baseline="0" noProof="0" dirty="0">
                  <a:ln>
                    <a:noFill/>
                  </a:ln>
                  <a:solidFill>
                    <a:srgbClr val="FFFFFF"/>
                  </a:solidFill>
                  <a:effectLst/>
                  <a:uLnTx/>
                  <a:uFillTx/>
                  <a:latin typeface="IBM Plex Sans"/>
                  <a:ea typeface="IBM Plex Sans" charset="0"/>
                  <a:cs typeface="IBM Plex Sans" charset="0"/>
                </a:rPr>
                <a:t>Powerlytics Investable Assets &amp; Wealth API</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1" u="none" strike="noStrike" kern="1200" cap="none" spc="0" normalizeH="0" baseline="0" noProof="0" dirty="0">
                  <a:ln>
                    <a:noFill/>
                  </a:ln>
                  <a:solidFill>
                    <a:srgbClr val="FFFFFF"/>
                  </a:solidFill>
                  <a:effectLst/>
                  <a:uLnTx/>
                  <a:uFillTx/>
                  <a:latin typeface="IBM Plex Sans"/>
                  <a:ea typeface="IBM Plex Sans" charset="0"/>
                  <a:cs typeface="IBM Plex Sans" charset="0"/>
                </a:rPr>
                <a:t>Quovo</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1" u="none" strike="noStrike" kern="1200" cap="none" spc="0" normalizeH="0" baseline="0" noProof="0" dirty="0">
                  <a:ln>
                    <a:noFill/>
                  </a:ln>
                  <a:solidFill>
                    <a:srgbClr val="FFFFFF"/>
                  </a:solidFill>
                  <a:effectLst/>
                  <a:uLnTx/>
                  <a:uFillTx/>
                  <a:latin typeface="IBM Plex Sans"/>
                  <a:ea typeface="IBM Plex Sans" charset="0"/>
                  <a:cs typeface="IBM Plex Sans" charset="0"/>
                </a:rPr>
                <a:t>Rainbow</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endParaRPr>
            </a:p>
          </p:txBody>
        </p:sp>
        <p:sp>
          <p:nvSpPr>
            <p:cNvPr id="46" name="TextBox 45">
              <a:extLst>
                <a:ext uri="{FF2B5EF4-FFF2-40B4-BE49-F238E27FC236}">
                  <a16:creationId xmlns:a16="http://schemas.microsoft.com/office/drawing/2014/main" id="{B937509E-2873-444E-96B5-9C93F78EC2CD}"/>
                </a:ext>
              </a:extLst>
            </p:cNvPr>
            <p:cNvSpPr txBox="1"/>
            <p:nvPr/>
          </p:nvSpPr>
          <p:spPr>
            <a:xfrm>
              <a:off x="6234151" y="1825526"/>
              <a:ext cx="1517163" cy="828076"/>
            </a:xfrm>
            <a:prstGeom prst="rect">
              <a:avLst/>
            </a:prstGeom>
            <a:noFill/>
          </p:spPr>
          <p:txBody>
            <a:bodyPr wrap="square" lIns="91440" tIns="45720" rIns="0" bIns="45720" rtlCol="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1" u="none" strike="noStrike" kern="1200" cap="none" spc="0" normalizeH="0" baseline="0" noProof="0" dirty="0">
                  <a:ln>
                    <a:noFill/>
                  </a:ln>
                  <a:solidFill>
                    <a:srgbClr val="FFFFFF"/>
                  </a:solidFill>
                  <a:effectLst/>
                  <a:uLnTx/>
                  <a:uFillTx/>
                  <a:latin typeface="IBM Plex Sans"/>
                  <a:ea typeface="IBM Plex Sans" charset="0"/>
                  <a:cs typeface="IBM Plex Sans" charset="0"/>
                </a:rPr>
                <a:t>RelSci</a:t>
              </a:r>
              <a:endPar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Risk Engine</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SizeUp Small Business Intelligence</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Strands Business Financial Management</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Totum Risk</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TradeIt</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uCloud Multitenant Core Platform for VMWare</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WealthEngine API</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Xignite Market Data APIs</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Ylabs</a:t>
              </a:r>
            </a:p>
          </p:txBody>
        </p:sp>
        <p:sp>
          <p:nvSpPr>
            <p:cNvPr id="52" name="Rectangle 51">
              <a:extLst>
                <a:ext uri="{FF2B5EF4-FFF2-40B4-BE49-F238E27FC236}">
                  <a16:creationId xmlns:a16="http://schemas.microsoft.com/office/drawing/2014/main" id="{55BCA6DC-AC90-4841-A330-4CD90017B344}"/>
                </a:ext>
              </a:extLst>
            </p:cNvPr>
            <p:cNvSpPr/>
            <p:nvPr/>
          </p:nvSpPr>
          <p:spPr bwMode="auto">
            <a:xfrm>
              <a:off x="7845014" y="1750412"/>
              <a:ext cx="946350" cy="958414"/>
            </a:xfrm>
            <a:prstGeom prst="rect">
              <a:avLst/>
            </a:prstGeom>
            <a:noFill/>
            <a:ln w="6350">
              <a:solidFill>
                <a:srgbClr val="00B0F0"/>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27000" tIns="27000" rIns="27000" bIns="27000" numCol="1" rtlCol="0" anchor="t" anchorCtr="0" compatLnSpc="1">
              <a:prstTxWarp prst="textNoShape">
                <a:avLst/>
              </a:prstTxWarp>
            </a:bodyPr>
            <a:lstStyle/>
            <a:p>
              <a:pPr marL="0" marR="0" lvl="0" indent="0" algn="l" defTabSz="685800"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sp>
          <p:nvSpPr>
            <p:cNvPr id="53" name="TextBox 52">
              <a:extLst>
                <a:ext uri="{FF2B5EF4-FFF2-40B4-BE49-F238E27FC236}">
                  <a16:creationId xmlns:a16="http://schemas.microsoft.com/office/drawing/2014/main" id="{76A896DE-58D0-D643-A1D1-24BF7D502334}"/>
                </a:ext>
              </a:extLst>
            </p:cNvPr>
            <p:cNvSpPr txBox="1"/>
            <p:nvPr/>
          </p:nvSpPr>
          <p:spPr>
            <a:xfrm>
              <a:off x="7839306" y="1795226"/>
              <a:ext cx="867912" cy="828076"/>
            </a:xfrm>
            <a:prstGeom prst="rect">
              <a:avLst/>
            </a:prstGeom>
            <a:noFill/>
          </p:spPr>
          <p:txBody>
            <a:bodyPr wrap="square" lIns="91440" tIns="45720" rIns="91440" bIns="45720" rtlCol="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IoT Platform</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Weather Company Data</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1" u="none" strike="noStrike" kern="1200" cap="none" spc="0" normalizeH="0" baseline="0" noProof="0" dirty="0">
                  <a:ln>
                    <a:noFill/>
                  </a:ln>
                  <a:solidFill>
                    <a:srgbClr val="FFFFFF"/>
                  </a:solidFill>
                  <a:effectLst/>
                  <a:uLnTx/>
                  <a:uFillTx/>
                  <a:latin typeface="IBM Plex Sans"/>
                  <a:ea typeface="IBM Plex Sans" charset="0"/>
                  <a:cs typeface="IBM Plex Sans" charset="0"/>
                </a:rPr>
                <a:t>AT&amp;T Flow Designer</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1" u="none" strike="noStrike" kern="1200" cap="none" spc="0" normalizeH="0" baseline="0" noProof="0" dirty="0">
                  <a:ln>
                    <a:noFill/>
                  </a:ln>
                  <a:solidFill>
                    <a:srgbClr val="FFFFFF"/>
                  </a:solidFill>
                  <a:effectLst/>
                  <a:uLnTx/>
                  <a:uFillTx/>
                  <a:latin typeface="IBM Plex Sans"/>
                  <a:ea typeface="IBM Plex Sans" charset="0"/>
                  <a:cs typeface="IBM Plex Sans" charset="0"/>
                </a:rPr>
                <a:t>AT&amp;T IoT Data Plans</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1" u="none" strike="noStrike" kern="1200" cap="none" spc="0" normalizeH="0" baseline="0" noProof="0" dirty="0">
                  <a:ln>
                    <a:noFill/>
                  </a:ln>
                  <a:solidFill>
                    <a:srgbClr val="FFFFFF"/>
                  </a:solidFill>
                  <a:effectLst/>
                  <a:uLnTx/>
                  <a:uFillTx/>
                  <a:latin typeface="IBM Plex Sans"/>
                  <a:ea typeface="IBM Plex Sans" charset="0"/>
                  <a:cs typeface="IBM Plex Sans" charset="0"/>
                </a:rPr>
                <a:t>Bosch IoT Rollouts</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1" u="none" strike="noStrike" kern="1200" cap="none" spc="0" normalizeH="0" baseline="0" noProof="0" dirty="0">
                  <a:ln>
                    <a:noFill/>
                  </a:ln>
                  <a:solidFill>
                    <a:srgbClr val="FFFFFF"/>
                  </a:solidFill>
                  <a:effectLst/>
                  <a:uLnTx/>
                  <a:uFillTx/>
                  <a:latin typeface="IBM Plex Sans"/>
                  <a:ea typeface="IBM Plex Sans" charset="0"/>
                  <a:cs typeface="IBM Plex Sans" charset="0"/>
                </a:rPr>
                <a:t>Car Diagnostic API</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1" u="none" strike="noStrike" kern="1200" cap="none" spc="0" normalizeH="0" baseline="0" noProof="0" dirty="0">
                  <a:ln>
                    <a:noFill/>
                  </a:ln>
                  <a:solidFill>
                    <a:srgbClr val="FFFFFF"/>
                  </a:solidFill>
                  <a:effectLst/>
                  <a:uLnTx/>
                  <a:uFillTx/>
                  <a:latin typeface="IBM Plex Sans"/>
                  <a:ea typeface="IBM Plex Sans" charset="0"/>
                  <a:cs typeface="IBM Plex Sans" charset="0"/>
                </a:rPr>
                <a:t>Precision Location</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1" u="none" strike="noStrike" kern="1200" cap="none" spc="0" normalizeH="0" baseline="0" noProof="0" dirty="0">
                  <a:ln>
                    <a:noFill/>
                  </a:ln>
                  <a:solidFill>
                    <a:srgbClr val="FFFFFF"/>
                  </a:solidFill>
                  <a:effectLst/>
                  <a:uLnTx/>
                  <a:uFillTx/>
                  <a:latin typeface="IBM Plex Sans"/>
                  <a:ea typeface="IBM Plex Sans" charset="0"/>
                  <a:cs typeface="IBM Plex Sans" charset="0"/>
                </a:rPr>
                <a:t>Unification Engine</a:t>
              </a:r>
            </a:p>
          </p:txBody>
        </p:sp>
        <p:sp>
          <p:nvSpPr>
            <p:cNvPr id="62" name="Rectangle 61">
              <a:extLst>
                <a:ext uri="{FF2B5EF4-FFF2-40B4-BE49-F238E27FC236}">
                  <a16:creationId xmlns:a16="http://schemas.microsoft.com/office/drawing/2014/main" id="{B939E3B3-5D16-734B-8E83-3EDBE72C431C}"/>
                </a:ext>
              </a:extLst>
            </p:cNvPr>
            <p:cNvSpPr/>
            <p:nvPr/>
          </p:nvSpPr>
          <p:spPr>
            <a:xfrm>
              <a:off x="686454" y="1669789"/>
              <a:ext cx="731520" cy="143950"/>
            </a:xfrm>
            <a:prstGeom prst="rect">
              <a:avLst/>
            </a:prstGeom>
            <a:solidFill>
              <a:schemeClr val="tx1"/>
            </a:solidFill>
          </p:spPr>
          <p:txBody>
            <a:bodyPr wrap="square" lIns="54864" tIns="0" rIns="0" bIns="0">
              <a:spAutoFit/>
            </a:bodyPr>
            <a:lstStyle/>
            <a:p>
              <a:pPr marL="0" marR="0" lvl="0" indent="0" algn="l" defTabSz="309510" rtl="0" eaLnBrk="1" fontAlgn="auto" latinLnBrk="0" hangingPunct="1">
                <a:lnSpc>
                  <a:spcPct val="150000"/>
                </a:lnSpc>
                <a:spcBef>
                  <a:spcPts val="0"/>
                </a:spcBef>
                <a:spcAft>
                  <a:spcPts val="0"/>
                </a:spcAft>
                <a:buClrTx/>
                <a:buSzTx/>
                <a:buFontTx/>
                <a:buNone/>
                <a:tabLst/>
                <a:defRPr sz="700">
                  <a:solidFill>
                    <a:srgbClr val="FFFFFF"/>
                  </a:solidFill>
                  <a:latin typeface="Helvetica Light"/>
                  <a:ea typeface="Helvetica Light"/>
                  <a:cs typeface="Helvetica Light"/>
                  <a:sym typeface="Helvetica Light"/>
                </a:defRPr>
              </a:pPr>
              <a:r>
                <a:rPr kumimoji="0" lang="en-US" sz="700" b="1" i="0" u="none" strike="noStrike" kern="1200" cap="none" spc="0" normalizeH="0" baseline="0" noProof="0" dirty="0">
                  <a:ln>
                    <a:noFill/>
                  </a:ln>
                  <a:solidFill>
                    <a:srgbClr val="FFFFFF"/>
                  </a:solidFill>
                  <a:effectLst/>
                  <a:uLnTx/>
                  <a:uFillTx/>
                  <a:latin typeface="IBM Plex Sans SemiBold" panose="020B0503050203000203" pitchFamily="34" charset="77"/>
                  <a:ea typeface="IBM Plex Sans" charset="0"/>
                  <a:cs typeface="IBM Plex Sans" charset="0"/>
                  <a:sym typeface="Helvetica Light"/>
                </a:rPr>
                <a:t>Web &amp; Mobile</a:t>
              </a:r>
              <a:endParaRPr kumimoji="0" lang="en-US" sz="700" b="0" i="1" u="none" strike="noStrike" kern="1200" cap="none" spc="0" normalizeH="0" baseline="0" noProof="0" dirty="0">
                <a:ln>
                  <a:noFill/>
                </a:ln>
                <a:solidFill>
                  <a:srgbClr val="FFFFFF"/>
                </a:solidFill>
                <a:effectLst/>
                <a:uLnTx/>
                <a:uFillTx/>
                <a:latin typeface="IBM Plex Sans" panose="020B0503050203000203" pitchFamily="34" charset="77"/>
                <a:ea typeface="IBM Plex Sans" charset="0"/>
                <a:cs typeface="IBM Plex Sans" charset="0"/>
                <a:sym typeface="Helvetica Light"/>
              </a:endParaRPr>
            </a:p>
          </p:txBody>
        </p:sp>
        <p:sp>
          <p:nvSpPr>
            <p:cNvPr id="63" name="Rectangle 62">
              <a:extLst>
                <a:ext uri="{FF2B5EF4-FFF2-40B4-BE49-F238E27FC236}">
                  <a16:creationId xmlns:a16="http://schemas.microsoft.com/office/drawing/2014/main" id="{6BF42B25-75F7-F543-9FBD-FA3129F79CB4}"/>
                </a:ext>
              </a:extLst>
            </p:cNvPr>
            <p:cNvSpPr/>
            <p:nvPr/>
          </p:nvSpPr>
          <p:spPr>
            <a:xfrm>
              <a:off x="2801717" y="1669789"/>
              <a:ext cx="566928" cy="143950"/>
            </a:xfrm>
            <a:prstGeom prst="rect">
              <a:avLst/>
            </a:prstGeom>
            <a:solidFill>
              <a:schemeClr val="tx1"/>
            </a:solidFill>
          </p:spPr>
          <p:txBody>
            <a:bodyPr wrap="square" lIns="54864" tIns="0" rIns="0" bIns="0">
              <a:spAutoFit/>
            </a:bodyPr>
            <a:lstStyle/>
            <a:p>
              <a:pPr marL="0" marR="0" lvl="0" indent="0" algn="l" defTabSz="309510" rtl="0" eaLnBrk="1" fontAlgn="auto" latinLnBrk="0" hangingPunct="1">
                <a:lnSpc>
                  <a:spcPct val="150000"/>
                </a:lnSpc>
                <a:spcBef>
                  <a:spcPts val="0"/>
                </a:spcBef>
                <a:spcAft>
                  <a:spcPts val="0"/>
                </a:spcAft>
                <a:buClrTx/>
                <a:buSzTx/>
                <a:buFontTx/>
                <a:buNone/>
                <a:tabLst/>
                <a:defRPr sz="700">
                  <a:solidFill>
                    <a:srgbClr val="FFFFFF"/>
                  </a:solidFill>
                  <a:latin typeface="Helvetica Light"/>
                  <a:ea typeface="Helvetica Light"/>
                  <a:cs typeface="Helvetica Light"/>
                  <a:sym typeface="Helvetica Light"/>
                </a:defRPr>
              </a:pPr>
              <a:r>
                <a:rPr kumimoji="0" lang="en-US" sz="700" b="1" i="0" u="none" strike="noStrike" kern="1200" cap="none" spc="0" normalizeH="0" baseline="0" noProof="0" dirty="0">
                  <a:ln>
                    <a:noFill/>
                  </a:ln>
                  <a:solidFill>
                    <a:srgbClr val="FFFFFF"/>
                  </a:solidFill>
                  <a:effectLst/>
                  <a:uLnTx/>
                  <a:uFillTx/>
                  <a:latin typeface="IBM Plex Sans SemiBold" panose="020B0503050203000203" pitchFamily="34" charset="77"/>
                  <a:ea typeface="IBM Plex Sans" charset="0"/>
                  <a:cs typeface="IBM Plex Sans" charset="0"/>
                  <a:sym typeface="Helvetica Light"/>
                </a:rPr>
                <a:t>Web &amp; App</a:t>
              </a:r>
              <a:endParaRPr kumimoji="0" lang="en-US" sz="700" b="0" i="1" u="none" strike="noStrike" kern="1200" cap="none" spc="0" normalizeH="0" baseline="0" noProof="0" dirty="0">
                <a:ln>
                  <a:noFill/>
                </a:ln>
                <a:solidFill>
                  <a:srgbClr val="FFFFFF"/>
                </a:solidFill>
                <a:effectLst/>
                <a:uLnTx/>
                <a:uFillTx/>
                <a:latin typeface="IBM Plex Sans" panose="020B0503050203000203" pitchFamily="34" charset="77"/>
                <a:ea typeface="IBM Plex Sans" charset="0"/>
                <a:cs typeface="IBM Plex Sans" charset="0"/>
                <a:sym typeface="Helvetica Light"/>
              </a:endParaRPr>
            </a:p>
          </p:txBody>
        </p:sp>
        <p:sp>
          <p:nvSpPr>
            <p:cNvPr id="64" name="Rectangle 63">
              <a:extLst>
                <a:ext uri="{FF2B5EF4-FFF2-40B4-BE49-F238E27FC236}">
                  <a16:creationId xmlns:a16="http://schemas.microsoft.com/office/drawing/2014/main" id="{4B68D542-93BE-A649-BE0D-04FF40409DFB}"/>
                </a:ext>
              </a:extLst>
            </p:cNvPr>
            <p:cNvSpPr/>
            <p:nvPr/>
          </p:nvSpPr>
          <p:spPr>
            <a:xfrm>
              <a:off x="7921270" y="1659570"/>
              <a:ext cx="274320" cy="143950"/>
            </a:xfrm>
            <a:prstGeom prst="rect">
              <a:avLst/>
            </a:prstGeom>
            <a:solidFill>
              <a:schemeClr val="tx1"/>
            </a:solidFill>
          </p:spPr>
          <p:txBody>
            <a:bodyPr wrap="square" lIns="54864" tIns="0" rIns="0" bIns="0">
              <a:spAutoFit/>
            </a:bodyPr>
            <a:lstStyle/>
            <a:p>
              <a:pPr marL="0" marR="0" lvl="0" indent="0" algn="l" defTabSz="309510" rtl="0" eaLnBrk="1" fontAlgn="auto" latinLnBrk="0" hangingPunct="1">
                <a:lnSpc>
                  <a:spcPct val="150000"/>
                </a:lnSpc>
                <a:spcBef>
                  <a:spcPts val="0"/>
                </a:spcBef>
                <a:spcAft>
                  <a:spcPts val="0"/>
                </a:spcAft>
                <a:buClrTx/>
                <a:buSzTx/>
                <a:buFontTx/>
                <a:buNone/>
                <a:tabLst/>
                <a:defRPr sz="700">
                  <a:solidFill>
                    <a:srgbClr val="FFFFFF"/>
                  </a:solidFill>
                  <a:latin typeface="Helvetica Light"/>
                  <a:ea typeface="Helvetica Light"/>
                  <a:cs typeface="Helvetica Light"/>
                  <a:sym typeface="Helvetica Light"/>
                </a:defRPr>
              </a:pPr>
              <a:r>
                <a:rPr kumimoji="0" lang="en-US" sz="700" b="1" i="0" u="none" strike="noStrike" kern="1200" cap="none" spc="0" normalizeH="0" baseline="0" noProof="0" dirty="0">
                  <a:ln>
                    <a:noFill/>
                  </a:ln>
                  <a:solidFill>
                    <a:srgbClr val="FFFFFF"/>
                  </a:solidFill>
                  <a:effectLst/>
                  <a:uLnTx/>
                  <a:uFillTx/>
                  <a:latin typeface="IBM Plex Sans SemiBold" panose="020B0503050203000203" pitchFamily="34" charset="77"/>
                  <a:ea typeface="IBM Plex Sans" charset="0"/>
                  <a:cs typeface="IBM Plex Sans" charset="0"/>
                  <a:sym typeface="Helvetica Light"/>
                </a:rPr>
                <a:t>IoT</a:t>
              </a:r>
              <a:endParaRPr kumimoji="0" lang="en-US" sz="700" b="0" i="1" u="none" strike="noStrike" kern="1200" cap="none" spc="0" normalizeH="0" baseline="0" noProof="0" dirty="0">
                <a:ln>
                  <a:noFill/>
                </a:ln>
                <a:solidFill>
                  <a:srgbClr val="FFFFFF"/>
                </a:solidFill>
                <a:effectLst/>
                <a:uLnTx/>
                <a:uFillTx/>
                <a:latin typeface="IBM Plex Sans" panose="020B0503050203000203" pitchFamily="34" charset="77"/>
                <a:ea typeface="IBM Plex Sans" charset="0"/>
                <a:cs typeface="IBM Plex Sans" charset="0"/>
                <a:sym typeface="Helvetica Light"/>
              </a:endParaRPr>
            </a:p>
          </p:txBody>
        </p:sp>
      </p:grpSp>
      <p:grpSp>
        <p:nvGrpSpPr>
          <p:cNvPr id="75" name="Group 74">
            <a:extLst>
              <a:ext uri="{FF2B5EF4-FFF2-40B4-BE49-F238E27FC236}">
                <a16:creationId xmlns:a16="http://schemas.microsoft.com/office/drawing/2014/main" id="{5A47AECA-1823-FB4F-8184-BEA7ED5B482D}"/>
              </a:ext>
            </a:extLst>
          </p:cNvPr>
          <p:cNvGrpSpPr/>
          <p:nvPr/>
        </p:nvGrpSpPr>
        <p:grpSpPr>
          <a:xfrm>
            <a:off x="773911" y="3873695"/>
            <a:ext cx="8186590" cy="1028120"/>
            <a:chOff x="620763" y="4015097"/>
            <a:chExt cx="8186590" cy="1028120"/>
          </a:xfrm>
        </p:grpSpPr>
        <p:sp>
          <p:nvSpPr>
            <p:cNvPr id="21" name="Rectangle 20">
              <a:extLst>
                <a:ext uri="{FF2B5EF4-FFF2-40B4-BE49-F238E27FC236}">
                  <a16:creationId xmlns:a16="http://schemas.microsoft.com/office/drawing/2014/main" id="{4D7BBEE3-FCBA-B044-A401-E66FE7655866}"/>
                </a:ext>
              </a:extLst>
            </p:cNvPr>
            <p:cNvSpPr/>
            <p:nvPr/>
          </p:nvSpPr>
          <p:spPr bwMode="auto">
            <a:xfrm>
              <a:off x="620763" y="4105192"/>
              <a:ext cx="8186590" cy="938025"/>
            </a:xfrm>
            <a:prstGeom prst="rect">
              <a:avLst/>
            </a:prstGeom>
            <a:noFill/>
            <a:ln w="6350">
              <a:solidFill>
                <a:schemeClr val="bg2">
                  <a:lumMod val="65000"/>
                </a:schemeClr>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27000" tIns="27000" rIns="27000" bIns="27000" numCol="1" rtlCol="0" anchor="t" anchorCtr="0" compatLnSpc="1">
              <a:prstTxWarp prst="textNoShape">
                <a:avLst/>
              </a:prstTxWarp>
            </a:bodyPr>
            <a:lstStyle/>
            <a:p>
              <a:pPr marL="0" marR="0" lvl="0" indent="0" algn="l" defTabSz="685800"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sp>
          <p:nvSpPr>
            <p:cNvPr id="34" name="TextBox 33">
              <a:extLst>
                <a:ext uri="{FF2B5EF4-FFF2-40B4-BE49-F238E27FC236}">
                  <a16:creationId xmlns:a16="http://schemas.microsoft.com/office/drawing/2014/main" id="{3F450D5D-855D-3C48-B2C4-6E3EB702D71E}"/>
                </a:ext>
              </a:extLst>
            </p:cNvPr>
            <p:cNvSpPr txBox="1"/>
            <p:nvPr/>
          </p:nvSpPr>
          <p:spPr>
            <a:xfrm>
              <a:off x="620763" y="4163484"/>
              <a:ext cx="1297942" cy="618806"/>
            </a:xfrm>
            <a:prstGeom prst="rect">
              <a:avLst/>
            </a:prstGeom>
            <a:noFill/>
          </p:spPr>
          <p:txBody>
            <a:bodyPr wrap="square" lIns="91440" tIns="45720" rIns="91440" bIns="45720" rtlCol="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Bare Metal Server</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Cloud Foundry Enterprise Environment</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HPCaaS from Rescale</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Power System Virtual Server</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Virtual Server</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Virtual Server for VPC</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WebSphere Application Sever</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VMware vCenter Server on IBM Cloud</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endParaRPr>
            </a:p>
          </p:txBody>
        </p:sp>
        <p:sp>
          <p:nvSpPr>
            <p:cNvPr id="35" name="TextBox 34">
              <a:extLst>
                <a:ext uri="{FF2B5EF4-FFF2-40B4-BE49-F238E27FC236}">
                  <a16:creationId xmlns:a16="http://schemas.microsoft.com/office/drawing/2014/main" id="{58FAEA18-511B-5948-BDC8-47444950FC47}"/>
                </a:ext>
              </a:extLst>
            </p:cNvPr>
            <p:cNvSpPr txBox="1"/>
            <p:nvPr/>
          </p:nvSpPr>
          <p:spPr>
            <a:xfrm>
              <a:off x="6436059" y="4163483"/>
              <a:ext cx="847332" cy="699752"/>
            </a:xfrm>
            <a:prstGeom prst="rect">
              <a:avLst/>
            </a:prstGeom>
            <a:noFill/>
          </p:spPr>
          <p:txBody>
            <a:bodyPr wrap="square" lIns="91440" tIns="45720" rIns="91440" bIns="45720" rtlCol="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mn-ea"/>
                  <a:cs typeface="+mn-cs"/>
                </a:rPr>
                <a:t>OSNEXUS Software Defined Storage for Bare Metal </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mn-ea"/>
                  <a:cs typeface="+mn-cs"/>
                </a:rPr>
                <a:t>Plesk Onyx Linux Unlimited for Virtual Server</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mn-ea"/>
                  <a:cs typeface="+mn-cs"/>
                </a:rPr>
                <a:t>Red Hat Enterprise Linux OS for Virtual Server</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srgbClr val="FFFFFF"/>
                </a:solidFill>
                <a:effectLst/>
                <a:uLnTx/>
                <a:uFillTx/>
                <a:latin typeface="IBM Plex Sans"/>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36" name="TextBox 35">
              <a:extLst>
                <a:ext uri="{FF2B5EF4-FFF2-40B4-BE49-F238E27FC236}">
                  <a16:creationId xmlns:a16="http://schemas.microsoft.com/office/drawing/2014/main" id="{AD27B971-1DBC-2946-ADDE-442E0EB38AF2}"/>
                </a:ext>
              </a:extLst>
            </p:cNvPr>
            <p:cNvSpPr txBox="1"/>
            <p:nvPr/>
          </p:nvSpPr>
          <p:spPr>
            <a:xfrm>
              <a:off x="3468990" y="4163484"/>
              <a:ext cx="1478997" cy="618806"/>
            </a:xfrm>
            <a:prstGeom prst="rect">
              <a:avLst/>
            </a:prstGeom>
            <a:noFill/>
          </p:spPr>
          <p:txBody>
            <a:bodyPr wrap="square" lIns="91440" tIns="45720" rIns="91440" bIns="45720" rtlCol="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HCX on IBM Cloud</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HyTrust CloudControl on IBM Cloud</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mn-ea"/>
                  <a:cs typeface="+mn-cs"/>
                </a:rPr>
                <a:t>HyTrust CloudControl on IBM Cloud</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mn-ea"/>
                  <a:cs typeface="+mn-cs"/>
                </a:rPr>
                <a:t>HyTrust DataControl on IBM Cloud</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mn-ea"/>
                  <a:cs typeface="+mn-cs"/>
                </a:rPr>
                <a:t>HyTrust KeyControl on IBM Cloud</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mn-ea"/>
                  <a:cs typeface="+mn-cs"/>
                </a:rPr>
                <a:t>IBM Cloud Private Hosted</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mn-ea"/>
                  <a:cs typeface="+mn-cs"/>
                </a:rPr>
                <a:t>IBM Cloud Secure Virtualization</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mn-ea"/>
                  <a:cs typeface="+mn-cs"/>
                </a:rPr>
                <a:t>IBM SPECTRUM Protect Plus on IBM Cloud</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mn-ea"/>
                  <a:cs typeface="+mn-cs"/>
                </a:rPr>
                <a:t>KMIP for VMware on IBM Cloud</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endParaRPr>
            </a:p>
          </p:txBody>
        </p:sp>
        <p:sp>
          <p:nvSpPr>
            <p:cNvPr id="37" name="TextBox 36">
              <a:extLst>
                <a:ext uri="{FF2B5EF4-FFF2-40B4-BE49-F238E27FC236}">
                  <a16:creationId xmlns:a16="http://schemas.microsoft.com/office/drawing/2014/main" id="{D2B591F2-8BEE-7F43-81DD-4428600CCA36}"/>
                </a:ext>
              </a:extLst>
            </p:cNvPr>
            <p:cNvSpPr txBox="1"/>
            <p:nvPr/>
          </p:nvSpPr>
          <p:spPr>
            <a:xfrm>
              <a:off x="1850374" y="4163484"/>
              <a:ext cx="1745876" cy="618806"/>
            </a:xfrm>
            <a:prstGeom prst="rect">
              <a:avLst/>
            </a:prstGeom>
            <a:noFill/>
          </p:spPr>
          <p:txBody>
            <a:bodyPr wrap="square" lIns="91440" tIns="45720" rIns="91440" bIns="45720" rtlCol="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VMware vSphere on IBM Cloud</a:t>
              </a:r>
              <a:b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b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NetApp ONTAP Select</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Single-node Trial for Migration and App Modernization</a:t>
              </a:r>
              <a:b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b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Single-node Trial for Data Protection &amp; Disaster Recovery</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Caveon RiskForesight on IBM Cloud</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F5 on IBM Cloud</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FortiGate Security Appliance on IBM Cloud</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FortiGate Virtual Appliance on IBM Cloud</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endParaRPr>
            </a:p>
          </p:txBody>
        </p:sp>
        <p:sp>
          <p:nvSpPr>
            <p:cNvPr id="38" name="TextBox 37">
              <a:extLst>
                <a:ext uri="{FF2B5EF4-FFF2-40B4-BE49-F238E27FC236}">
                  <a16:creationId xmlns:a16="http://schemas.microsoft.com/office/drawing/2014/main" id="{4A1B182D-046A-FE49-BFA8-4ADA92DD0668}"/>
                </a:ext>
              </a:extLst>
            </p:cNvPr>
            <p:cNvSpPr txBox="1"/>
            <p:nvPr/>
          </p:nvSpPr>
          <p:spPr>
            <a:xfrm>
              <a:off x="7255764" y="4163484"/>
              <a:ext cx="713239" cy="618806"/>
            </a:xfrm>
            <a:prstGeom prst="rect">
              <a:avLst/>
            </a:prstGeom>
            <a:noFill/>
          </p:spPr>
          <p:txBody>
            <a:bodyPr wrap="square" lIns="91440" tIns="45720" rIns="91440" bIns="45720" rtlCol="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mn-ea"/>
                  <a:cs typeface="+mn-cs"/>
                </a:rPr>
                <a:t>Liberty for Java</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mn-ea"/>
                  <a:cs typeface="+mn-cs"/>
                </a:rPr>
                <a:t>SDK for Node.js</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mn-ea"/>
                  <a:cs typeface="+mn-cs"/>
                </a:rPr>
                <a:t>ASP.NET Core</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mn-ea"/>
                  <a:cs typeface="+mn-cs"/>
                </a:rPr>
                <a:t>Runtime for Swift</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mn-ea"/>
                  <a:cs typeface="+mn-cs"/>
                </a:rPr>
                <a:t>Go</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mn-ea"/>
                  <a:cs typeface="+mn-cs"/>
                </a:rPr>
                <a:t>PHP</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mn-ea"/>
                  <a:cs typeface="+mn-cs"/>
                </a:rPr>
                <a:t>Python</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mn-ea"/>
                  <a:cs typeface="+mn-cs"/>
                </a:rPr>
                <a:t>Ruby</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mn-ea"/>
                  <a:cs typeface="+mn-cs"/>
                </a:rPr>
                <a:t>Tomcat</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40" name="TextBox 39">
              <a:extLst>
                <a:ext uri="{FF2B5EF4-FFF2-40B4-BE49-F238E27FC236}">
                  <a16:creationId xmlns:a16="http://schemas.microsoft.com/office/drawing/2014/main" id="{6E0C7870-7B8F-3C44-8588-EF75739D32BC}"/>
                </a:ext>
              </a:extLst>
            </p:cNvPr>
            <p:cNvSpPr txBox="1"/>
            <p:nvPr/>
          </p:nvSpPr>
          <p:spPr>
            <a:xfrm>
              <a:off x="4788402" y="4163484"/>
              <a:ext cx="1692529" cy="618806"/>
            </a:xfrm>
            <a:prstGeom prst="rect">
              <a:avLst/>
            </a:prstGeom>
            <a:noFill/>
          </p:spPr>
          <p:txBody>
            <a:bodyPr wrap="square" lIns="91440" tIns="45720" rIns="91440" bIns="45720" rtlCol="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mn-ea"/>
                  <a:cs typeface="+mn-cs"/>
                </a:rPr>
                <a:t>Veeam Availability Suite for Virtual Server</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mn-ea"/>
                  <a:cs typeface="+mn-cs"/>
                </a:rPr>
                <a:t>Veeam on IBM Cloud</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mn-ea"/>
                  <a:cs typeface="+mn-cs"/>
                </a:rPr>
                <a:t>VMware vRealize Operations and vRealize Log Insight </a:t>
              </a:r>
              <a:br>
                <a:rPr kumimoji="0" lang="en-US" sz="500" b="0" i="0" u="none" strike="noStrike" kern="1200" cap="none" spc="0" normalizeH="0" baseline="0" noProof="0" dirty="0">
                  <a:ln>
                    <a:noFill/>
                  </a:ln>
                  <a:solidFill>
                    <a:srgbClr val="FFFFFF"/>
                  </a:solidFill>
                  <a:effectLst/>
                  <a:uLnTx/>
                  <a:uFillTx/>
                  <a:latin typeface="IBM Plex Sans"/>
                  <a:ea typeface="+mn-ea"/>
                  <a:cs typeface="+mn-cs"/>
                </a:rPr>
              </a:br>
              <a:r>
                <a:rPr kumimoji="0" lang="en-US" sz="500" b="0" i="0" u="none" strike="noStrike" kern="1200" cap="none" spc="0" normalizeH="0" baseline="0" noProof="0" dirty="0">
                  <a:ln>
                    <a:noFill/>
                  </a:ln>
                  <a:solidFill>
                    <a:srgbClr val="FFFFFF"/>
                  </a:solidFill>
                  <a:effectLst/>
                  <a:uLnTx/>
                  <a:uFillTx/>
                  <a:latin typeface="IBM Plex Sans"/>
                  <a:ea typeface="+mn-ea"/>
                  <a:cs typeface="+mn-cs"/>
                </a:rPr>
                <a:t>on IBM Cloud</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mn-ea"/>
                  <a:cs typeface="+mn-cs"/>
                </a:rPr>
                <a:t>Mission Critical VMWare on IBM Cloud</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mn-ea"/>
                  <a:cs typeface="+mn-cs"/>
                </a:rPr>
                <a:t>Managed Services from IMI</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mn-ea"/>
                  <a:cs typeface="+mn-cs"/>
                </a:rPr>
                <a:t>Managed Services for Veeam on IBM Cloud</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mn-ea"/>
                  <a:cs typeface="+mn-cs"/>
                </a:rPr>
                <a:t>Managed Services for Zerto on IBM Cloud</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mn-ea"/>
                  <a:cs typeface="+mn-cs"/>
                </a:rPr>
                <a:t>IBM Cloud Backup</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endParaRPr>
            </a:p>
          </p:txBody>
        </p:sp>
        <p:sp>
          <p:nvSpPr>
            <p:cNvPr id="50" name="TextBox 49">
              <a:extLst>
                <a:ext uri="{FF2B5EF4-FFF2-40B4-BE49-F238E27FC236}">
                  <a16:creationId xmlns:a16="http://schemas.microsoft.com/office/drawing/2014/main" id="{2EF0DA71-FAAF-6441-A50C-754B85C073C7}"/>
                </a:ext>
              </a:extLst>
            </p:cNvPr>
            <p:cNvSpPr txBox="1"/>
            <p:nvPr/>
          </p:nvSpPr>
          <p:spPr>
            <a:xfrm>
              <a:off x="7853796" y="4163480"/>
              <a:ext cx="936475" cy="400110"/>
            </a:xfrm>
            <a:prstGeom prst="rect">
              <a:avLst/>
            </a:prstGeom>
            <a:noFill/>
          </p:spPr>
          <p:txBody>
            <a:bodyPr wrap="none" lIns="91440" tIns="45720" rIns="91440" bIns="4572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mn-ea"/>
                  <a:cs typeface="+mn-cs"/>
                </a:rPr>
                <a:t>Red Hat OpenShift Cluster</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mn-ea"/>
                  <a:cs typeface="+mn-cs"/>
                </a:rPr>
                <a:t>Kubernetes Service</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mn-ea"/>
                  <a:cs typeface="+mn-cs"/>
                </a:rPr>
                <a:t>Container Registry</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endParaRPr>
            </a:p>
          </p:txBody>
        </p:sp>
        <p:sp>
          <p:nvSpPr>
            <p:cNvPr id="70" name="Rectangle 69">
              <a:extLst>
                <a:ext uri="{FF2B5EF4-FFF2-40B4-BE49-F238E27FC236}">
                  <a16:creationId xmlns:a16="http://schemas.microsoft.com/office/drawing/2014/main" id="{A2CDFC91-363D-9242-A313-0D7911FB2949}"/>
                </a:ext>
              </a:extLst>
            </p:cNvPr>
            <p:cNvSpPr/>
            <p:nvPr/>
          </p:nvSpPr>
          <p:spPr>
            <a:xfrm>
              <a:off x="658222" y="4015097"/>
              <a:ext cx="484632" cy="143950"/>
            </a:xfrm>
            <a:prstGeom prst="rect">
              <a:avLst/>
            </a:prstGeom>
            <a:solidFill>
              <a:schemeClr val="tx1"/>
            </a:solidFill>
          </p:spPr>
          <p:txBody>
            <a:bodyPr wrap="square" lIns="54864" tIns="0" rIns="0" bIns="0">
              <a:spAutoFit/>
            </a:bodyPr>
            <a:lstStyle/>
            <a:p>
              <a:pPr marL="0" marR="0" lvl="0" indent="0" algn="l" defTabSz="309510" rtl="0" eaLnBrk="1" fontAlgn="auto" latinLnBrk="0" hangingPunct="1">
                <a:lnSpc>
                  <a:spcPct val="150000"/>
                </a:lnSpc>
                <a:spcBef>
                  <a:spcPts val="0"/>
                </a:spcBef>
                <a:spcAft>
                  <a:spcPts val="0"/>
                </a:spcAft>
                <a:buClrTx/>
                <a:buSzTx/>
                <a:buFontTx/>
                <a:buNone/>
                <a:tabLst/>
                <a:defRPr sz="700">
                  <a:solidFill>
                    <a:srgbClr val="FFFFFF"/>
                  </a:solidFill>
                  <a:latin typeface="Helvetica Light"/>
                  <a:ea typeface="Helvetica Light"/>
                  <a:cs typeface="Helvetica Light"/>
                  <a:sym typeface="Helvetica Light"/>
                </a:defRPr>
              </a:pPr>
              <a:r>
                <a:rPr kumimoji="0" lang="en-US" sz="700" b="1" i="0" u="none" strike="noStrike" kern="1200" cap="none" spc="0" normalizeH="0" baseline="0" noProof="0" dirty="0">
                  <a:ln>
                    <a:noFill/>
                  </a:ln>
                  <a:solidFill>
                    <a:srgbClr val="FFFFFF"/>
                  </a:solidFill>
                  <a:effectLst/>
                  <a:uLnTx/>
                  <a:uFillTx/>
                  <a:latin typeface="IBM Plex Sans SemiBold" panose="020B0503050203000203" pitchFamily="34" charset="77"/>
                  <a:ea typeface="IBM Plex Sans" charset="0"/>
                  <a:cs typeface="IBM Plex Sans" charset="0"/>
                  <a:sym typeface="Helvetica Light"/>
                </a:rPr>
                <a:t>Compute</a:t>
              </a:r>
              <a:endParaRPr kumimoji="0" lang="en-US" sz="700" b="0" i="1" u="none" strike="noStrike" kern="1200" cap="none" spc="0" normalizeH="0" baseline="0" noProof="0" dirty="0">
                <a:ln>
                  <a:noFill/>
                </a:ln>
                <a:solidFill>
                  <a:srgbClr val="FFFFFF"/>
                </a:solidFill>
                <a:effectLst/>
                <a:uLnTx/>
                <a:uFillTx/>
                <a:latin typeface="IBM Plex Sans" panose="020B0503050203000203" pitchFamily="34" charset="77"/>
                <a:ea typeface="IBM Plex Sans" charset="0"/>
                <a:cs typeface="IBM Plex Sans" charset="0"/>
                <a:sym typeface="Helvetica Light"/>
              </a:endParaRPr>
            </a:p>
          </p:txBody>
        </p:sp>
      </p:grpSp>
      <p:grpSp>
        <p:nvGrpSpPr>
          <p:cNvPr id="74" name="Group 73">
            <a:extLst>
              <a:ext uri="{FF2B5EF4-FFF2-40B4-BE49-F238E27FC236}">
                <a16:creationId xmlns:a16="http://schemas.microsoft.com/office/drawing/2014/main" id="{FA4E421F-3F2F-B24E-85D3-E9C0EAE3A633}"/>
              </a:ext>
            </a:extLst>
          </p:cNvPr>
          <p:cNvGrpSpPr/>
          <p:nvPr/>
        </p:nvGrpSpPr>
        <p:grpSpPr>
          <a:xfrm>
            <a:off x="773912" y="2788155"/>
            <a:ext cx="8187840" cy="1139600"/>
            <a:chOff x="620764" y="2750447"/>
            <a:chExt cx="8187840" cy="1139600"/>
          </a:xfrm>
        </p:grpSpPr>
        <p:sp>
          <p:nvSpPr>
            <p:cNvPr id="28" name="TextBox 27">
              <a:extLst>
                <a:ext uri="{FF2B5EF4-FFF2-40B4-BE49-F238E27FC236}">
                  <a16:creationId xmlns:a16="http://schemas.microsoft.com/office/drawing/2014/main" id="{17660AED-2558-144C-8861-FADC697B34E8}"/>
                </a:ext>
              </a:extLst>
            </p:cNvPr>
            <p:cNvSpPr txBox="1"/>
            <p:nvPr/>
          </p:nvSpPr>
          <p:spPr>
            <a:xfrm>
              <a:off x="3956949" y="2898101"/>
              <a:ext cx="1029976" cy="991946"/>
            </a:xfrm>
            <a:prstGeom prst="rect">
              <a:avLst/>
            </a:prstGeom>
            <a:noFill/>
          </p:spPr>
          <p:txBody>
            <a:bodyPr wrap="square" lIns="91440" tIns="45720" rIns="91440" bIns="45720" rtlCol="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Db2</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Db2 Hosted</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Db2 Warehouse</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Hyper Protect DBaaS for Mongo DB</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Hyper Protect DBaaS for PostgreSQL</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Informix</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SQL Query</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1" u="none" strike="noStrike" kern="1200" cap="none" spc="0" normalizeH="0" baseline="0" noProof="0" dirty="0">
                  <a:ln>
                    <a:noFill/>
                  </a:ln>
                  <a:solidFill>
                    <a:srgbClr val="FFFFFF"/>
                  </a:solidFill>
                  <a:effectLst/>
                  <a:uLnTx/>
                  <a:uFillTx/>
                  <a:latin typeface="IBM Plex Sans"/>
                  <a:ea typeface="IBM Plex Sans" charset="0"/>
                  <a:cs typeface="IBM Plex Sans" charset="0"/>
                </a:rPr>
                <a:t>GEO Web Services</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1" u="none" strike="noStrike" kern="1200" cap="none" spc="0" normalizeH="0" baseline="0" noProof="0" dirty="0">
                  <a:ln>
                    <a:noFill/>
                  </a:ln>
                  <a:solidFill>
                    <a:srgbClr val="FFFFFF"/>
                  </a:solidFill>
                  <a:effectLst/>
                  <a:uLnTx/>
                  <a:uFillTx/>
                  <a:latin typeface="IBM Plex Sans"/>
                  <a:ea typeface="IBM Plex Sans" charset="0"/>
                  <a:cs typeface="IBM Plex Sans" charset="0"/>
                </a:rPr>
                <a:t>InfluxCloud</a:t>
              </a:r>
            </a:p>
          </p:txBody>
        </p:sp>
        <p:grpSp>
          <p:nvGrpSpPr>
            <p:cNvPr id="8" name="Group 7">
              <a:extLst>
                <a:ext uri="{FF2B5EF4-FFF2-40B4-BE49-F238E27FC236}">
                  <a16:creationId xmlns:a16="http://schemas.microsoft.com/office/drawing/2014/main" id="{AC67F269-B4C2-8944-A165-6FBA652CDF67}"/>
                </a:ext>
              </a:extLst>
            </p:cNvPr>
            <p:cNvGrpSpPr/>
            <p:nvPr/>
          </p:nvGrpSpPr>
          <p:grpSpPr>
            <a:xfrm>
              <a:off x="620764" y="2750447"/>
              <a:ext cx="8187840" cy="1085194"/>
              <a:chOff x="620764" y="2835290"/>
              <a:chExt cx="8187840" cy="1085194"/>
            </a:xfrm>
          </p:grpSpPr>
          <p:sp>
            <p:nvSpPr>
              <p:cNvPr id="16" name="Rectangle 15">
                <a:extLst>
                  <a:ext uri="{FF2B5EF4-FFF2-40B4-BE49-F238E27FC236}">
                    <a16:creationId xmlns:a16="http://schemas.microsoft.com/office/drawing/2014/main" id="{EBDFE8DD-13C9-2E46-8702-C1FFE679B38E}"/>
                  </a:ext>
                </a:extLst>
              </p:cNvPr>
              <p:cNvSpPr/>
              <p:nvPr/>
            </p:nvSpPr>
            <p:spPr bwMode="auto">
              <a:xfrm>
                <a:off x="7868752" y="2937647"/>
                <a:ext cx="922613" cy="964782"/>
              </a:xfrm>
              <a:prstGeom prst="rect">
                <a:avLst/>
              </a:prstGeom>
              <a:noFill/>
              <a:ln w="6350">
                <a:solidFill>
                  <a:schemeClr val="accent6"/>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27000" tIns="27000" rIns="27000" bIns="27000" numCol="1" rtlCol="0" anchor="t" anchorCtr="0" compatLnSpc="1">
                <a:prstTxWarp prst="textNoShape">
                  <a:avLst/>
                </a:prstTxWarp>
              </a:bodyPr>
              <a:lstStyle/>
              <a:p>
                <a:pPr marL="0" marR="0" lvl="0" indent="0" algn="l" defTabSz="685800"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sp>
            <p:nvSpPr>
              <p:cNvPr id="17" name="Rectangle 16">
                <a:extLst>
                  <a:ext uri="{FF2B5EF4-FFF2-40B4-BE49-F238E27FC236}">
                    <a16:creationId xmlns:a16="http://schemas.microsoft.com/office/drawing/2014/main" id="{8FB1DAC9-2CE5-6F48-8B1D-6077AC5F7672}"/>
                  </a:ext>
                </a:extLst>
              </p:cNvPr>
              <p:cNvSpPr/>
              <p:nvPr/>
            </p:nvSpPr>
            <p:spPr bwMode="auto">
              <a:xfrm>
                <a:off x="6020663" y="2938406"/>
                <a:ext cx="1778912" cy="958414"/>
              </a:xfrm>
              <a:prstGeom prst="rect">
                <a:avLst/>
              </a:prstGeom>
              <a:noFill/>
              <a:ln>
                <a:solidFill>
                  <a:schemeClr val="bg1"/>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27000" tIns="27000" rIns="27000" bIns="27000" numCol="1" rtlCol="0" anchor="t" anchorCtr="0" compatLnSpc="1">
                <a:prstTxWarp prst="textNoShape">
                  <a:avLst/>
                </a:prstTxWarp>
              </a:bodyPr>
              <a:lstStyle/>
              <a:p>
                <a:pPr marL="0" marR="0" lvl="0" indent="0" algn="l" defTabSz="685800"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sp>
            <p:nvSpPr>
              <p:cNvPr id="18" name="Rectangle 17">
                <a:extLst>
                  <a:ext uri="{FF2B5EF4-FFF2-40B4-BE49-F238E27FC236}">
                    <a16:creationId xmlns:a16="http://schemas.microsoft.com/office/drawing/2014/main" id="{7EAD2C2F-0EE5-BA48-82D3-803B0895E398}"/>
                  </a:ext>
                </a:extLst>
              </p:cNvPr>
              <p:cNvSpPr/>
              <p:nvPr/>
            </p:nvSpPr>
            <p:spPr bwMode="auto">
              <a:xfrm>
                <a:off x="5007566" y="2937647"/>
                <a:ext cx="946350" cy="955345"/>
              </a:xfrm>
              <a:prstGeom prst="rect">
                <a:avLst/>
              </a:prstGeom>
              <a:noFill/>
              <a:ln>
                <a:solidFill>
                  <a:schemeClr val="bg1"/>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27000" tIns="27000" rIns="27000" bIns="27000" numCol="1" rtlCol="0" anchor="t" anchorCtr="0" compatLnSpc="1">
                <a:prstTxWarp prst="textNoShape">
                  <a:avLst/>
                </a:prstTxWarp>
              </a:bodyPr>
              <a:lstStyle/>
              <a:p>
                <a:pPr marL="0" marR="0" lvl="0" indent="0" algn="l" defTabSz="685800"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sp>
            <p:nvSpPr>
              <p:cNvPr id="19" name="Rectangle 18">
                <a:extLst>
                  <a:ext uri="{FF2B5EF4-FFF2-40B4-BE49-F238E27FC236}">
                    <a16:creationId xmlns:a16="http://schemas.microsoft.com/office/drawing/2014/main" id="{E416E96E-063F-BE4D-8D21-E2A8B3488254}"/>
                  </a:ext>
                </a:extLst>
              </p:cNvPr>
              <p:cNvSpPr/>
              <p:nvPr/>
            </p:nvSpPr>
            <p:spPr bwMode="auto">
              <a:xfrm>
                <a:off x="2953719" y="2937870"/>
                <a:ext cx="1979816" cy="955122"/>
              </a:xfrm>
              <a:prstGeom prst="rect">
                <a:avLst/>
              </a:prstGeom>
              <a:noFill/>
              <a:ln w="6350">
                <a:solidFill>
                  <a:schemeClr val="accent2"/>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27000" tIns="27000" rIns="27000" bIns="27000" numCol="1" rtlCol="0" anchor="t" anchorCtr="0" compatLnSpc="1">
                <a:prstTxWarp prst="textNoShape">
                  <a:avLst/>
                </a:prstTxWarp>
              </a:bodyPr>
              <a:lstStyle/>
              <a:p>
                <a:pPr marL="0" marR="0" lvl="0" indent="0" algn="l" defTabSz="685800"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5DBFD0E2-8300-D74B-83E5-9D8B82DE3843}"/>
                  </a:ext>
                </a:extLst>
              </p:cNvPr>
              <p:cNvSpPr/>
              <p:nvPr/>
            </p:nvSpPr>
            <p:spPr bwMode="auto">
              <a:xfrm>
                <a:off x="620764" y="2934577"/>
                <a:ext cx="2203567" cy="958414"/>
              </a:xfrm>
              <a:prstGeom prst="rect">
                <a:avLst/>
              </a:prstGeom>
              <a:noFill/>
              <a:ln w="6350">
                <a:solidFill>
                  <a:srgbClr val="FFC000"/>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27000" tIns="27000" rIns="27000" bIns="27000" numCol="1" rtlCol="0" anchor="t" anchorCtr="0" compatLnSpc="1">
                <a:prstTxWarp prst="textNoShape">
                  <a:avLst/>
                </a:prstTxWarp>
              </a:bodyPr>
              <a:lstStyle/>
              <a:p>
                <a:pPr marL="0" marR="0" lvl="0" indent="0" algn="l" defTabSz="685800"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sp>
            <p:nvSpPr>
              <p:cNvPr id="26" name="TextBox 25">
                <a:extLst>
                  <a:ext uri="{FF2B5EF4-FFF2-40B4-BE49-F238E27FC236}">
                    <a16:creationId xmlns:a16="http://schemas.microsoft.com/office/drawing/2014/main" id="{A7D36A16-9748-2D42-B065-E5EAB9D963E8}"/>
                  </a:ext>
                </a:extLst>
              </p:cNvPr>
              <p:cNvSpPr txBox="1"/>
              <p:nvPr/>
            </p:nvSpPr>
            <p:spPr>
              <a:xfrm>
                <a:off x="622241" y="3015055"/>
                <a:ext cx="1224565" cy="828076"/>
              </a:xfrm>
              <a:prstGeom prst="rect">
                <a:avLst/>
              </a:prstGeom>
              <a:noFill/>
            </p:spPr>
            <p:txBody>
              <a:bodyPr wrap="square" lIns="91440" tIns="45720" rIns="91440" bIns="45720" rtlCol="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Custom Vision Model for Core ML with Watson</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Internet of Things Platform Starter</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Java Microservice with MicroProfile and Java EE</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Java Microservice with Spring</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Java Web App with Spring</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Mobile Basic</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Node.js Microservice with Express.js</a:t>
                </a:r>
              </a:p>
            </p:txBody>
          </p:sp>
          <p:sp>
            <p:nvSpPr>
              <p:cNvPr id="27" name="TextBox 26">
                <a:extLst>
                  <a:ext uri="{FF2B5EF4-FFF2-40B4-BE49-F238E27FC236}">
                    <a16:creationId xmlns:a16="http://schemas.microsoft.com/office/drawing/2014/main" id="{452638F3-C8D5-6249-AF0A-485F47747D44}"/>
                  </a:ext>
                </a:extLst>
              </p:cNvPr>
              <p:cNvSpPr txBox="1"/>
              <p:nvPr/>
            </p:nvSpPr>
            <p:spPr>
              <a:xfrm>
                <a:off x="5012136" y="3029468"/>
                <a:ext cx="1024717" cy="828076"/>
              </a:xfrm>
              <a:prstGeom prst="rect">
                <a:avLst/>
              </a:prstGeom>
              <a:noFill/>
            </p:spPr>
            <p:txBody>
              <a:bodyPr wrap="square" lIns="91440" tIns="45720" rIns="91440" bIns="45720" rtlCol="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Block Storage</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Block Storage for VPC</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File Storage</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IBM Cloud Backup</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Object Storage</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OSNEXUS Software Defined Storage for Bare Metal</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1" u="none" strike="noStrike" kern="1200" cap="none" spc="0" normalizeH="0" baseline="0" noProof="0" dirty="0">
                    <a:ln>
                      <a:noFill/>
                    </a:ln>
                    <a:solidFill>
                      <a:srgbClr val="FFFFFF"/>
                    </a:solidFill>
                    <a:effectLst/>
                    <a:uLnTx/>
                    <a:uFillTx/>
                    <a:latin typeface="IBM Plex Sans"/>
                    <a:ea typeface="IBM Plex Sans" charset="0"/>
                    <a:cs typeface="IBM Plex Sans" charset="0"/>
                  </a:rPr>
                  <a:t>Actifio GO</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1" u="none" strike="noStrike" kern="1200" cap="none" spc="0" normalizeH="0" baseline="0" noProof="0" dirty="0">
                    <a:ln>
                      <a:noFill/>
                    </a:ln>
                    <a:solidFill>
                      <a:srgbClr val="FFFFFF"/>
                    </a:solidFill>
                    <a:effectLst/>
                    <a:uLnTx/>
                    <a:uFillTx/>
                    <a:latin typeface="IBM Plex Sans"/>
                    <a:ea typeface="IBM Plex Sans" charset="0"/>
                    <a:cs typeface="IBM Plex Sans" charset="0"/>
                  </a:rPr>
                  <a:t>box</a:t>
                </a:r>
              </a:p>
            </p:txBody>
          </p:sp>
          <p:sp>
            <p:nvSpPr>
              <p:cNvPr id="32" name="TextBox 31">
                <a:extLst>
                  <a:ext uri="{FF2B5EF4-FFF2-40B4-BE49-F238E27FC236}">
                    <a16:creationId xmlns:a16="http://schemas.microsoft.com/office/drawing/2014/main" id="{8C0FCC0E-35C4-934D-A2A5-EA7D7E517608}"/>
                  </a:ext>
                </a:extLst>
              </p:cNvPr>
              <p:cNvSpPr txBox="1"/>
              <p:nvPr/>
            </p:nvSpPr>
            <p:spPr>
              <a:xfrm>
                <a:off x="7862254" y="3015055"/>
                <a:ext cx="946350" cy="828076"/>
              </a:xfrm>
              <a:prstGeom prst="rect">
                <a:avLst/>
              </a:prstGeom>
              <a:noFill/>
            </p:spPr>
            <p:txBody>
              <a:bodyPr wrap="square" lIns="91440" tIns="45720" rIns="91440" bIns="45720" rtlCol="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API Connect</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APP Connect</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Lift CLI</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MQ</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Secure Gateway</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1" u="none" strike="noStrike" kern="1200" cap="none" spc="0" normalizeH="0" baseline="0" noProof="0" dirty="0">
                    <a:ln>
                      <a:noFill/>
                    </a:ln>
                    <a:solidFill>
                      <a:srgbClr val="FFFFFF"/>
                    </a:solidFill>
                    <a:effectLst/>
                    <a:uLnTx/>
                    <a:uFillTx/>
                    <a:latin typeface="IBM Plex Sans"/>
                    <a:ea typeface="IBM Plex Sans" charset="0"/>
                    <a:cs typeface="IBM Plex Sans" charset="0"/>
                  </a:rPr>
                  <a:t>Rocket Mainframe Data</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1" u="none" strike="noStrike" kern="1200" cap="none" spc="0" normalizeH="0" baseline="0" noProof="0" dirty="0">
                    <a:ln>
                      <a:noFill/>
                    </a:ln>
                    <a:solidFill>
                      <a:srgbClr val="FFFFFF"/>
                    </a:solidFill>
                    <a:effectLst/>
                    <a:uLnTx/>
                    <a:uFillTx/>
                    <a:latin typeface="IBM Plex Sans"/>
                    <a:ea typeface="IBM Plex Sans" charset="0"/>
                    <a:cs typeface="IBM Plex Sans" charset="0"/>
                  </a:rPr>
                  <a:t>SPLICE PRE-Cat Insurance </a:t>
                </a: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Notifications</a:t>
                </a:r>
              </a:p>
            </p:txBody>
          </p:sp>
          <p:sp>
            <p:nvSpPr>
              <p:cNvPr id="33" name="TextBox 32">
                <a:extLst>
                  <a:ext uri="{FF2B5EF4-FFF2-40B4-BE49-F238E27FC236}">
                    <a16:creationId xmlns:a16="http://schemas.microsoft.com/office/drawing/2014/main" id="{9D9C2237-EC7D-A144-9289-FA958BEFD957}"/>
                  </a:ext>
                </a:extLst>
              </p:cNvPr>
              <p:cNvSpPr txBox="1"/>
              <p:nvPr/>
            </p:nvSpPr>
            <p:spPr>
              <a:xfrm>
                <a:off x="6021384" y="3015055"/>
                <a:ext cx="1005633" cy="828076"/>
              </a:xfrm>
              <a:prstGeom prst="rect">
                <a:avLst/>
              </a:prstGeom>
              <a:noFill/>
            </p:spPr>
            <p:txBody>
              <a:bodyPr wrap="square" lIns="91440" tIns="45720" rIns="91440" bIns="45720" rtlCol="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mn-ea"/>
                    <a:cs typeface="+mn-cs"/>
                  </a:rPr>
                  <a:t>Load Balancers</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mn-ea"/>
                    <a:cs typeface="+mn-cs"/>
                  </a:rPr>
                  <a:t>Content Delivery Network</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mn-ea"/>
                    <a:cs typeface="+mn-cs"/>
                  </a:rPr>
                  <a:t>Direct Link Connect</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mn-ea"/>
                    <a:cs typeface="+mn-cs"/>
                  </a:rPr>
                  <a:t>Direct Link Dedicated</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mn-ea"/>
                    <a:cs typeface="+mn-cs"/>
                  </a:rPr>
                  <a:t>Direct Link Dedicated Hosting</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mn-ea"/>
                    <a:cs typeface="+mn-cs"/>
                  </a:rPr>
                  <a:t>Direct Link Exchange</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mn-ea"/>
                    <a:cs typeface="+mn-cs"/>
                  </a:rPr>
                  <a:t>Domain Name Service</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mn-ea"/>
                    <a:cs typeface="+mn-cs"/>
                  </a:rPr>
                  <a:t>FortiGate Security Appliance</a:t>
                </a:r>
              </a:p>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39" name="TextBox 38">
                <a:extLst>
                  <a:ext uri="{FF2B5EF4-FFF2-40B4-BE49-F238E27FC236}">
                    <a16:creationId xmlns:a16="http://schemas.microsoft.com/office/drawing/2014/main" id="{FC949095-F648-A84D-BCFB-C29AAD2BCD78}"/>
                  </a:ext>
                </a:extLst>
              </p:cNvPr>
              <p:cNvSpPr txBox="1"/>
              <p:nvPr/>
            </p:nvSpPr>
            <p:spPr>
              <a:xfrm>
                <a:off x="6944151" y="3015055"/>
                <a:ext cx="1035041" cy="828076"/>
              </a:xfrm>
              <a:prstGeom prst="rect">
                <a:avLst/>
              </a:prstGeom>
              <a:noFill/>
            </p:spPr>
            <p:txBody>
              <a:bodyPr wrap="square" lIns="91440" tIns="45720" rIns="91440" bIns="45720" rtlCol="0">
                <a:no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Gateway Appliance</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Internet Services</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IPSec VPN</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Load Balancer for VPC</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Subnets/IPs</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Virtual Private Cloud</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VLAN</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VPN for VPC</a:t>
                </a:r>
              </a:p>
            </p:txBody>
          </p:sp>
          <p:sp>
            <p:nvSpPr>
              <p:cNvPr id="51" name="Rectangle 50">
                <a:extLst>
                  <a:ext uri="{FF2B5EF4-FFF2-40B4-BE49-F238E27FC236}">
                    <a16:creationId xmlns:a16="http://schemas.microsoft.com/office/drawing/2014/main" id="{7DB1BEC6-B620-9B44-960D-738B5329A727}"/>
                  </a:ext>
                </a:extLst>
              </p:cNvPr>
              <p:cNvSpPr/>
              <p:nvPr/>
            </p:nvSpPr>
            <p:spPr>
              <a:xfrm>
                <a:off x="2960704" y="3015055"/>
                <a:ext cx="1029976" cy="861774"/>
              </a:xfrm>
              <a:prstGeom prst="rect">
                <a:avLst/>
              </a:prstGeom>
            </p:spPr>
            <p:txBody>
              <a:bodyPr wrap="square" lIns="91440" tIns="45720" rIns="91440" bIns="4572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mn-ea"/>
                    <a:cs typeface="+mn-cs"/>
                  </a:rPr>
                  <a:t>Blockchain Platform </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mn-ea"/>
                    <a:cs typeface="+mn-cs"/>
                  </a:rPr>
                  <a:t>Cloudant</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mn-ea"/>
                    <a:cs typeface="+mn-cs"/>
                  </a:rPr>
                  <a:t>Databases for PostgreSQL</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mn-ea"/>
                    <a:cs typeface="+mn-cs"/>
                  </a:rPr>
                  <a:t>Databases for Redis</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mn-ea"/>
                    <a:cs typeface="+mn-cs"/>
                  </a:rPr>
                  <a:t>Databases for Elasticsearch</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mn-ea"/>
                    <a:cs typeface="+mn-cs"/>
                  </a:rPr>
                  <a:t>Databases for MongoDB</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mn-ea"/>
                    <a:cs typeface="+mn-cs"/>
                  </a:rPr>
                  <a:t>Messages for RabbitMQ</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mn-ea"/>
                    <a:cs typeface="+mn-cs"/>
                  </a:rPr>
                  <a:t>Databases for etcd</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mn-ea"/>
                    <a:cs typeface="+mn-cs"/>
                  </a:rPr>
                  <a:t>Compose Enterprise</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Compose for RethinkDB</a:t>
                </a:r>
              </a:p>
            </p:txBody>
          </p:sp>
          <p:sp>
            <p:nvSpPr>
              <p:cNvPr id="54" name="Rectangle 53">
                <a:extLst>
                  <a:ext uri="{FF2B5EF4-FFF2-40B4-BE49-F238E27FC236}">
                    <a16:creationId xmlns:a16="http://schemas.microsoft.com/office/drawing/2014/main" id="{2C525361-828D-9D40-85BE-D034DF3ABEEA}"/>
                  </a:ext>
                </a:extLst>
              </p:cNvPr>
              <p:cNvSpPr/>
              <p:nvPr/>
            </p:nvSpPr>
            <p:spPr>
              <a:xfrm>
                <a:off x="1803137" y="2904821"/>
                <a:ext cx="1092495" cy="1015663"/>
              </a:xfrm>
              <a:prstGeom prst="rect">
                <a:avLst/>
              </a:prstGeom>
            </p:spPr>
            <p:txBody>
              <a:bodyPr wrap="square" lIns="91440" tIns="45720" rIns="91440" bIns="4572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Node.js Web App with Express.js</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Python Microservice Flask</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Python Web App with Django</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Python Web App with Flask</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Watson Assistant Basic</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Watson Natural Language Understanding Basic</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Watson Visual Recognition Basic</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solidFill>
                      <a:srgbClr val="FFFFFF"/>
                    </a:solidFill>
                    <a:effectLst/>
                    <a:uLnTx/>
                    <a:uFillTx/>
                    <a:latin typeface="IBM Plex Sans"/>
                    <a:ea typeface="IBM Plex Sans" charset="0"/>
                    <a:cs typeface="IBM Plex Sans" charset="0"/>
                  </a:rPr>
                  <a:t>Node-RED Starter</a:t>
                </a:r>
                <a:endParaRPr kumimoji="0" lang="en-US" sz="5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65" name="Rectangle 64">
                <a:extLst>
                  <a:ext uri="{FF2B5EF4-FFF2-40B4-BE49-F238E27FC236}">
                    <a16:creationId xmlns:a16="http://schemas.microsoft.com/office/drawing/2014/main" id="{79C4AC04-9E0D-8A4A-AC96-6B2CFD4B0959}"/>
                  </a:ext>
                </a:extLst>
              </p:cNvPr>
              <p:cNvSpPr/>
              <p:nvPr/>
            </p:nvSpPr>
            <p:spPr>
              <a:xfrm>
                <a:off x="659158" y="2835290"/>
                <a:ext cx="585216" cy="143950"/>
              </a:xfrm>
              <a:prstGeom prst="rect">
                <a:avLst/>
              </a:prstGeom>
              <a:solidFill>
                <a:schemeClr val="tx1"/>
              </a:solidFill>
            </p:spPr>
            <p:txBody>
              <a:bodyPr wrap="square" lIns="54864" tIns="0" rIns="0" bIns="0">
                <a:spAutoFit/>
              </a:bodyPr>
              <a:lstStyle/>
              <a:p>
                <a:pPr marL="0" marR="0" lvl="0" indent="0" algn="l" defTabSz="309510" rtl="0" eaLnBrk="1" fontAlgn="auto" latinLnBrk="0" hangingPunct="1">
                  <a:lnSpc>
                    <a:spcPct val="150000"/>
                  </a:lnSpc>
                  <a:spcBef>
                    <a:spcPts val="0"/>
                  </a:spcBef>
                  <a:spcAft>
                    <a:spcPts val="0"/>
                  </a:spcAft>
                  <a:buClrTx/>
                  <a:buSzTx/>
                  <a:buFontTx/>
                  <a:buNone/>
                  <a:tabLst/>
                  <a:defRPr sz="700">
                    <a:solidFill>
                      <a:srgbClr val="FFFFFF"/>
                    </a:solidFill>
                    <a:latin typeface="Helvetica Light"/>
                    <a:ea typeface="Helvetica Light"/>
                    <a:cs typeface="Helvetica Light"/>
                    <a:sym typeface="Helvetica Light"/>
                  </a:defRPr>
                </a:pPr>
                <a:r>
                  <a:rPr kumimoji="0" lang="en-US" sz="700" b="1" i="0" u="none" strike="noStrike" kern="1200" cap="none" spc="0" normalizeH="0" baseline="0" noProof="0" dirty="0">
                    <a:ln>
                      <a:noFill/>
                    </a:ln>
                    <a:solidFill>
                      <a:srgbClr val="FFFFFF"/>
                    </a:solidFill>
                    <a:effectLst/>
                    <a:uLnTx/>
                    <a:uFillTx/>
                    <a:latin typeface="IBM Plex Sans SemiBold" panose="020B0503050203000203" pitchFamily="34" charset="77"/>
                    <a:ea typeface="IBM Plex Sans" charset="0"/>
                    <a:cs typeface="IBM Plex Sans" charset="0"/>
                    <a:sym typeface="Helvetica Light"/>
                  </a:rPr>
                  <a:t>Starter Kits</a:t>
                </a:r>
                <a:endParaRPr kumimoji="0" lang="en-US" sz="700" b="0" i="1" u="none" strike="noStrike" kern="1200" cap="none" spc="0" normalizeH="0" baseline="0" noProof="0" dirty="0">
                  <a:ln>
                    <a:noFill/>
                  </a:ln>
                  <a:solidFill>
                    <a:srgbClr val="FFFFFF"/>
                  </a:solidFill>
                  <a:effectLst/>
                  <a:uLnTx/>
                  <a:uFillTx/>
                  <a:latin typeface="IBM Plex Sans" panose="020B0503050203000203" pitchFamily="34" charset="77"/>
                  <a:ea typeface="IBM Plex Sans" charset="0"/>
                  <a:cs typeface="IBM Plex Sans" charset="0"/>
                  <a:sym typeface="Helvetica Light"/>
                </a:endParaRPr>
              </a:p>
            </p:txBody>
          </p:sp>
          <p:sp>
            <p:nvSpPr>
              <p:cNvPr id="66" name="Rectangle 65">
                <a:extLst>
                  <a:ext uri="{FF2B5EF4-FFF2-40B4-BE49-F238E27FC236}">
                    <a16:creationId xmlns:a16="http://schemas.microsoft.com/office/drawing/2014/main" id="{62EAD5B7-8701-E94C-AAE5-B831FF1225DA}"/>
                  </a:ext>
                </a:extLst>
              </p:cNvPr>
              <p:cNvSpPr/>
              <p:nvPr/>
            </p:nvSpPr>
            <p:spPr>
              <a:xfrm>
                <a:off x="2989014" y="2835290"/>
                <a:ext cx="548640" cy="143950"/>
              </a:xfrm>
              <a:prstGeom prst="rect">
                <a:avLst/>
              </a:prstGeom>
              <a:solidFill>
                <a:schemeClr val="tx1"/>
              </a:solidFill>
            </p:spPr>
            <p:txBody>
              <a:bodyPr wrap="square" lIns="54864" tIns="0" rIns="0" bIns="0">
                <a:spAutoFit/>
              </a:bodyPr>
              <a:lstStyle/>
              <a:p>
                <a:pPr marL="0" marR="0" lvl="0" indent="0" algn="l" defTabSz="309510" rtl="0" eaLnBrk="1" fontAlgn="auto" latinLnBrk="0" hangingPunct="1">
                  <a:lnSpc>
                    <a:spcPct val="150000"/>
                  </a:lnSpc>
                  <a:spcBef>
                    <a:spcPts val="0"/>
                  </a:spcBef>
                  <a:spcAft>
                    <a:spcPts val="0"/>
                  </a:spcAft>
                  <a:buClrTx/>
                  <a:buSzTx/>
                  <a:buFontTx/>
                  <a:buNone/>
                  <a:tabLst/>
                  <a:defRPr sz="700">
                    <a:solidFill>
                      <a:srgbClr val="FFFFFF"/>
                    </a:solidFill>
                    <a:latin typeface="Helvetica Light"/>
                    <a:ea typeface="Helvetica Light"/>
                    <a:cs typeface="Helvetica Light"/>
                    <a:sym typeface="Helvetica Light"/>
                  </a:defRPr>
                </a:pPr>
                <a:r>
                  <a:rPr kumimoji="0" lang="en-US" sz="700" b="1" i="0" u="none" strike="noStrike" kern="1200" cap="none" spc="0" normalizeH="0" baseline="0" noProof="0" dirty="0">
                    <a:ln>
                      <a:noFill/>
                    </a:ln>
                    <a:solidFill>
                      <a:srgbClr val="FFFFFF"/>
                    </a:solidFill>
                    <a:effectLst/>
                    <a:uLnTx/>
                    <a:uFillTx/>
                    <a:latin typeface="IBM Plex Sans SemiBold" panose="020B0503050203000203" pitchFamily="34" charset="77"/>
                    <a:ea typeface="IBM Plex Sans" charset="0"/>
                    <a:cs typeface="IBM Plex Sans" charset="0"/>
                    <a:sym typeface="Helvetica Light"/>
                  </a:rPr>
                  <a:t>Databases</a:t>
                </a:r>
                <a:endParaRPr kumimoji="0" lang="en-US" sz="700" b="0" i="1" u="none" strike="noStrike" kern="1200" cap="none" spc="0" normalizeH="0" baseline="0" noProof="0" dirty="0">
                  <a:ln>
                    <a:noFill/>
                  </a:ln>
                  <a:solidFill>
                    <a:srgbClr val="FFFFFF"/>
                  </a:solidFill>
                  <a:effectLst/>
                  <a:uLnTx/>
                  <a:uFillTx/>
                  <a:latin typeface="IBM Plex Sans" panose="020B0503050203000203" pitchFamily="34" charset="77"/>
                  <a:ea typeface="IBM Plex Sans" charset="0"/>
                  <a:cs typeface="IBM Plex Sans" charset="0"/>
                  <a:sym typeface="Helvetica Light"/>
                </a:endParaRPr>
              </a:p>
            </p:txBody>
          </p:sp>
          <p:sp>
            <p:nvSpPr>
              <p:cNvPr id="69" name="Rectangle 68">
                <a:extLst>
                  <a:ext uri="{FF2B5EF4-FFF2-40B4-BE49-F238E27FC236}">
                    <a16:creationId xmlns:a16="http://schemas.microsoft.com/office/drawing/2014/main" id="{4528331F-EB8C-8147-819D-140827639725}"/>
                  </a:ext>
                </a:extLst>
              </p:cNvPr>
              <p:cNvSpPr/>
              <p:nvPr/>
            </p:nvSpPr>
            <p:spPr>
              <a:xfrm>
                <a:off x="7904192" y="2835290"/>
                <a:ext cx="566928" cy="143950"/>
              </a:xfrm>
              <a:prstGeom prst="rect">
                <a:avLst/>
              </a:prstGeom>
              <a:solidFill>
                <a:schemeClr val="tx1"/>
              </a:solidFill>
            </p:spPr>
            <p:txBody>
              <a:bodyPr wrap="square" lIns="54864" tIns="0" rIns="0" bIns="0">
                <a:spAutoFit/>
              </a:bodyPr>
              <a:lstStyle/>
              <a:p>
                <a:pPr marL="0" marR="0" lvl="0" indent="0" algn="l" defTabSz="309510" rtl="0" eaLnBrk="1" fontAlgn="auto" latinLnBrk="0" hangingPunct="1">
                  <a:lnSpc>
                    <a:spcPct val="150000"/>
                  </a:lnSpc>
                  <a:spcBef>
                    <a:spcPts val="0"/>
                  </a:spcBef>
                  <a:spcAft>
                    <a:spcPts val="0"/>
                  </a:spcAft>
                  <a:buClrTx/>
                  <a:buSzTx/>
                  <a:buFontTx/>
                  <a:buNone/>
                  <a:tabLst/>
                  <a:defRPr sz="700">
                    <a:solidFill>
                      <a:srgbClr val="FFFFFF"/>
                    </a:solidFill>
                    <a:latin typeface="Helvetica Light"/>
                    <a:ea typeface="Helvetica Light"/>
                    <a:cs typeface="Helvetica Light"/>
                    <a:sym typeface="Helvetica Light"/>
                  </a:defRPr>
                </a:pPr>
                <a:r>
                  <a:rPr kumimoji="0" lang="en-US" sz="700" b="1" i="0" u="none" strike="noStrike" kern="1200" cap="none" spc="0" normalizeH="0" baseline="0" noProof="0" dirty="0">
                    <a:ln>
                      <a:noFill/>
                    </a:ln>
                    <a:solidFill>
                      <a:srgbClr val="FFFFFF"/>
                    </a:solidFill>
                    <a:effectLst/>
                    <a:uLnTx/>
                    <a:uFillTx/>
                    <a:latin typeface="IBM Plex Sans SemiBold" panose="020B0503050203000203" pitchFamily="34" charset="77"/>
                    <a:ea typeface="IBM Plex Sans" charset="0"/>
                    <a:cs typeface="IBM Plex Sans" charset="0"/>
                    <a:sym typeface="Helvetica Light"/>
                  </a:rPr>
                  <a:t>Integration</a:t>
                </a:r>
                <a:endParaRPr kumimoji="0" lang="en-US" sz="700" b="0" i="1" u="none" strike="noStrike" kern="1200" cap="none" spc="0" normalizeH="0" baseline="0" noProof="0" dirty="0">
                  <a:ln>
                    <a:noFill/>
                  </a:ln>
                  <a:solidFill>
                    <a:srgbClr val="FFFFFF"/>
                  </a:solidFill>
                  <a:effectLst/>
                  <a:uLnTx/>
                  <a:uFillTx/>
                  <a:latin typeface="IBM Plex Sans" panose="020B0503050203000203" pitchFamily="34" charset="77"/>
                  <a:ea typeface="IBM Plex Sans" charset="0"/>
                  <a:cs typeface="IBM Plex Sans" charset="0"/>
                  <a:sym typeface="Helvetica Light"/>
                </a:endParaRPr>
              </a:p>
            </p:txBody>
          </p:sp>
          <p:sp>
            <p:nvSpPr>
              <p:cNvPr id="72" name="Rectangle 71">
                <a:extLst>
                  <a:ext uri="{FF2B5EF4-FFF2-40B4-BE49-F238E27FC236}">
                    <a16:creationId xmlns:a16="http://schemas.microsoft.com/office/drawing/2014/main" id="{A2E21CDA-4C83-634D-AE30-EFB49BC3EC79}"/>
                  </a:ext>
                </a:extLst>
              </p:cNvPr>
              <p:cNvSpPr/>
              <p:nvPr/>
            </p:nvSpPr>
            <p:spPr bwMode="auto">
              <a:xfrm>
                <a:off x="6023092" y="2937870"/>
                <a:ext cx="1738703" cy="955122"/>
              </a:xfrm>
              <a:prstGeom prst="rect">
                <a:avLst/>
              </a:prstGeom>
              <a:noFill/>
              <a:ln w="6350">
                <a:solidFill>
                  <a:schemeClr val="accent2"/>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27000" tIns="27000" rIns="27000" bIns="27000" numCol="1" rtlCol="0" anchor="t" anchorCtr="0" compatLnSpc="1">
                <a:prstTxWarp prst="textNoShape">
                  <a:avLst/>
                </a:prstTxWarp>
              </a:bodyPr>
              <a:lstStyle/>
              <a:p>
                <a:pPr marL="0" marR="0" lvl="0" indent="0" algn="l" defTabSz="685800"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sp>
            <p:nvSpPr>
              <p:cNvPr id="73" name="Rectangle 72">
                <a:extLst>
                  <a:ext uri="{FF2B5EF4-FFF2-40B4-BE49-F238E27FC236}">
                    <a16:creationId xmlns:a16="http://schemas.microsoft.com/office/drawing/2014/main" id="{498446DD-952B-0D48-9D9F-533B92CA0D94}"/>
                  </a:ext>
                </a:extLst>
              </p:cNvPr>
              <p:cNvSpPr/>
              <p:nvPr/>
            </p:nvSpPr>
            <p:spPr bwMode="auto">
              <a:xfrm>
                <a:off x="5019227" y="2937647"/>
                <a:ext cx="922613" cy="964782"/>
              </a:xfrm>
              <a:prstGeom prst="rect">
                <a:avLst/>
              </a:prstGeom>
              <a:noFill/>
              <a:ln w="6350">
                <a:solidFill>
                  <a:schemeClr val="accent6"/>
                </a:solidFill>
                <a:headEnd type="none" w="med" len="med"/>
                <a:tailEnd type="none" w="med" len="med"/>
              </a:ln>
            </p:spPr>
            <p:style>
              <a:lnRef idx="2">
                <a:schemeClr val="dk1">
                  <a:shade val="50000"/>
                </a:schemeClr>
              </a:lnRef>
              <a:fillRef idx="1">
                <a:schemeClr val="dk1"/>
              </a:fillRef>
              <a:effectRef idx="0">
                <a:schemeClr val="dk1"/>
              </a:effectRef>
              <a:fontRef idx="minor">
                <a:schemeClr val="lt1"/>
              </a:fontRef>
            </p:style>
            <p:txBody>
              <a:bodyPr vert="horz" wrap="square" lIns="27000" tIns="27000" rIns="27000" bIns="27000" numCol="1" rtlCol="0" anchor="t" anchorCtr="0" compatLnSpc="1">
                <a:prstTxWarp prst="textNoShape">
                  <a:avLst/>
                </a:prstTxWarp>
              </a:bodyPr>
              <a:lstStyle/>
              <a:p>
                <a:pPr marL="0" marR="0" lvl="0" indent="0" algn="l" defTabSz="685800"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dirty="0">
                  <a:ln>
                    <a:noFill/>
                  </a:ln>
                  <a:solidFill>
                    <a:srgbClr val="FFFFFF"/>
                  </a:solidFill>
                  <a:effectLst/>
                  <a:uLnTx/>
                  <a:uFillTx/>
                  <a:latin typeface="Arial"/>
                  <a:ea typeface="+mn-ea"/>
                  <a:cs typeface="+mn-cs"/>
                </a:endParaRPr>
              </a:p>
            </p:txBody>
          </p:sp>
          <p:sp>
            <p:nvSpPr>
              <p:cNvPr id="67" name="Rectangle 66">
                <a:extLst>
                  <a:ext uri="{FF2B5EF4-FFF2-40B4-BE49-F238E27FC236}">
                    <a16:creationId xmlns:a16="http://schemas.microsoft.com/office/drawing/2014/main" id="{28BB905E-01E4-CC45-876A-635FC0C976DD}"/>
                  </a:ext>
                </a:extLst>
              </p:cNvPr>
              <p:cNvSpPr/>
              <p:nvPr/>
            </p:nvSpPr>
            <p:spPr>
              <a:xfrm>
                <a:off x="5053185" y="2835290"/>
                <a:ext cx="457200" cy="143950"/>
              </a:xfrm>
              <a:prstGeom prst="rect">
                <a:avLst/>
              </a:prstGeom>
              <a:solidFill>
                <a:schemeClr val="tx1"/>
              </a:solidFill>
            </p:spPr>
            <p:txBody>
              <a:bodyPr wrap="square" lIns="54864" tIns="0" rIns="0" bIns="0">
                <a:spAutoFit/>
              </a:bodyPr>
              <a:lstStyle/>
              <a:p>
                <a:pPr marL="0" marR="0" lvl="0" indent="0" algn="l" defTabSz="309510" rtl="0" eaLnBrk="1" fontAlgn="auto" latinLnBrk="0" hangingPunct="1">
                  <a:lnSpc>
                    <a:spcPct val="150000"/>
                  </a:lnSpc>
                  <a:spcBef>
                    <a:spcPts val="0"/>
                  </a:spcBef>
                  <a:spcAft>
                    <a:spcPts val="0"/>
                  </a:spcAft>
                  <a:buClrTx/>
                  <a:buSzTx/>
                  <a:buFontTx/>
                  <a:buNone/>
                  <a:tabLst/>
                  <a:defRPr sz="700">
                    <a:solidFill>
                      <a:srgbClr val="FFFFFF"/>
                    </a:solidFill>
                    <a:latin typeface="Helvetica Light"/>
                    <a:ea typeface="Helvetica Light"/>
                    <a:cs typeface="Helvetica Light"/>
                    <a:sym typeface="Helvetica Light"/>
                  </a:defRPr>
                </a:pPr>
                <a:r>
                  <a:rPr kumimoji="0" lang="en-US" sz="700" b="1" i="0" u="none" strike="noStrike" kern="1200" cap="none" spc="0" normalizeH="0" baseline="0" noProof="0" dirty="0">
                    <a:ln>
                      <a:noFill/>
                    </a:ln>
                    <a:solidFill>
                      <a:srgbClr val="FFFFFF"/>
                    </a:solidFill>
                    <a:effectLst/>
                    <a:uLnTx/>
                    <a:uFillTx/>
                    <a:latin typeface="IBM Plex Sans SemiBold" panose="020B0503050203000203" pitchFamily="34" charset="77"/>
                    <a:ea typeface="IBM Plex Sans" charset="0"/>
                    <a:cs typeface="IBM Plex Sans" charset="0"/>
                    <a:sym typeface="Helvetica Light"/>
                  </a:rPr>
                  <a:t>Storage</a:t>
                </a:r>
                <a:endParaRPr kumimoji="0" lang="en-US" sz="700" b="0" i="1" u="none" strike="noStrike" kern="1200" cap="none" spc="0" normalizeH="0" baseline="0" noProof="0" dirty="0">
                  <a:ln>
                    <a:noFill/>
                  </a:ln>
                  <a:solidFill>
                    <a:srgbClr val="FFFFFF"/>
                  </a:solidFill>
                  <a:effectLst/>
                  <a:uLnTx/>
                  <a:uFillTx/>
                  <a:latin typeface="IBM Plex Sans" panose="020B0503050203000203" pitchFamily="34" charset="77"/>
                  <a:ea typeface="IBM Plex Sans" charset="0"/>
                  <a:cs typeface="IBM Plex Sans" charset="0"/>
                  <a:sym typeface="Helvetica Light"/>
                </a:endParaRPr>
              </a:p>
            </p:txBody>
          </p:sp>
          <p:sp>
            <p:nvSpPr>
              <p:cNvPr id="68" name="Rectangle 67">
                <a:extLst>
                  <a:ext uri="{FF2B5EF4-FFF2-40B4-BE49-F238E27FC236}">
                    <a16:creationId xmlns:a16="http://schemas.microsoft.com/office/drawing/2014/main" id="{9B9A7820-8661-4748-8C1E-0815D1EBB8C7}"/>
                  </a:ext>
                </a:extLst>
              </p:cNvPr>
              <p:cNvSpPr/>
              <p:nvPr/>
            </p:nvSpPr>
            <p:spPr>
              <a:xfrm>
                <a:off x="6064832" y="2835290"/>
                <a:ext cx="457200" cy="143950"/>
              </a:xfrm>
              <a:prstGeom prst="rect">
                <a:avLst/>
              </a:prstGeom>
              <a:solidFill>
                <a:schemeClr val="tx1"/>
              </a:solidFill>
            </p:spPr>
            <p:txBody>
              <a:bodyPr wrap="square" lIns="54864" tIns="0" rIns="0" bIns="0">
                <a:spAutoFit/>
              </a:bodyPr>
              <a:lstStyle/>
              <a:p>
                <a:pPr marL="0" marR="0" lvl="0" indent="0" algn="l" defTabSz="309510" rtl="0" eaLnBrk="1" fontAlgn="auto" latinLnBrk="0" hangingPunct="1">
                  <a:lnSpc>
                    <a:spcPct val="150000"/>
                  </a:lnSpc>
                  <a:spcBef>
                    <a:spcPts val="0"/>
                  </a:spcBef>
                  <a:spcAft>
                    <a:spcPts val="0"/>
                  </a:spcAft>
                  <a:buClrTx/>
                  <a:buSzTx/>
                  <a:buFontTx/>
                  <a:buNone/>
                  <a:tabLst/>
                  <a:defRPr sz="700">
                    <a:solidFill>
                      <a:srgbClr val="FFFFFF"/>
                    </a:solidFill>
                    <a:latin typeface="Helvetica Light"/>
                    <a:ea typeface="Helvetica Light"/>
                    <a:cs typeface="Helvetica Light"/>
                    <a:sym typeface="Helvetica Light"/>
                  </a:defRPr>
                </a:pPr>
                <a:r>
                  <a:rPr kumimoji="0" lang="en-US" sz="700" b="1" i="0" u="none" strike="noStrike" kern="1200" cap="none" spc="0" normalizeH="0" baseline="0" noProof="0" dirty="0">
                    <a:ln>
                      <a:noFill/>
                    </a:ln>
                    <a:solidFill>
                      <a:srgbClr val="FFFFFF"/>
                    </a:solidFill>
                    <a:effectLst/>
                    <a:uLnTx/>
                    <a:uFillTx/>
                    <a:latin typeface="IBM Plex Sans SemiBold" panose="020B0503050203000203" pitchFamily="34" charset="77"/>
                    <a:ea typeface="IBM Plex Sans" charset="0"/>
                    <a:cs typeface="IBM Plex Sans" charset="0"/>
                    <a:sym typeface="Helvetica Light"/>
                  </a:rPr>
                  <a:t>Network</a:t>
                </a:r>
                <a:endParaRPr kumimoji="0" lang="en-US" sz="700" b="0" i="1" u="none" strike="noStrike" kern="1200" cap="none" spc="0" normalizeH="0" baseline="0" noProof="0" dirty="0">
                  <a:ln>
                    <a:noFill/>
                  </a:ln>
                  <a:solidFill>
                    <a:srgbClr val="FFFFFF"/>
                  </a:solidFill>
                  <a:effectLst/>
                  <a:uLnTx/>
                  <a:uFillTx/>
                  <a:latin typeface="IBM Plex Sans" panose="020B0503050203000203" pitchFamily="34" charset="77"/>
                  <a:ea typeface="IBM Plex Sans" charset="0"/>
                  <a:cs typeface="IBM Plex Sans" charset="0"/>
                  <a:sym typeface="Helvetica Light"/>
                </a:endParaRPr>
              </a:p>
            </p:txBody>
          </p:sp>
        </p:grpSp>
      </p:grpSp>
      <p:sp>
        <p:nvSpPr>
          <p:cNvPr id="78" name="Rectangle 77">
            <a:extLst>
              <a:ext uri="{FF2B5EF4-FFF2-40B4-BE49-F238E27FC236}">
                <a16:creationId xmlns:a16="http://schemas.microsoft.com/office/drawing/2014/main" id="{C4C7EDA1-092A-BC42-A091-993ED2BDDE5B}"/>
              </a:ext>
            </a:extLst>
          </p:cNvPr>
          <p:cNvSpPr/>
          <p:nvPr/>
        </p:nvSpPr>
        <p:spPr>
          <a:xfrm>
            <a:off x="81840" y="661354"/>
            <a:ext cx="1149374" cy="297517"/>
          </a:xfrm>
          <a:prstGeom prst="rect">
            <a:avLst/>
          </a:prstGeom>
          <a:noFill/>
        </p:spPr>
        <p:txBody>
          <a:bodyPr wrap="square" lIns="54864" tIns="0" rIns="0" bIns="0">
            <a:spAutoFit/>
          </a:bodyPr>
          <a:lstStyle/>
          <a:p>
            <a:pPr marL="0" marR="0" lvl="0" indent="0" algn="l" defTabSz="309510" rtl="0" eaLnBrk="1" fontAlgn="auto" latinLnBrk="0" hangingPunct="1">
              <a:lnSpc>
                <a:spcPct val="100000"/>
              </a:lnSpc>
              <a:spcBef>
                <a:spcPts val="0"/>
              </a:spcBef>
              <a:spcAft>
                <a:spcPts val="400"/>
              </a:spcAft>
              <a:buClrTx/>
              <a:buSzTx/>
              <a:buFontTx/>
              <a:buNone/>
              <a:tabLst/>
              <a:defRPr sz="700">
                <a:solidFill>
                  <a:srgbClr val="FFFFFF"/>
                </a:solidFill>
                <a:latin typeface="Helvetica Light"/>
                <a:ea typeface="Helvetica Light"/>
                <a:cs typeface="Helvetica Light"/>
                <a:sym typeface="Helvetica Light"/>
              </a:defRPr>
            </a:pPr>
            <a:r>
              <a:rPr kumimoji="0" lang="en-US" sz="600" b="1" i="0" u="none" strike="noStrike" kern="1200" cap="none" spc="0" normalizeH="0" baseline="0" noProof="0" dirty="0">
                <a:ln>
                  <a:noFill/>
                </a:ln>
                <a:solidFill>
                  <a:srgbClr val="FFFFFF"/>
                </a:solidFill>
                <a:effectLst/>
                <a:uLnTx/>
                <a:uFillTx/>
                <a:latin typeface="IBM Plex Sans SemiBold" panose="020B0503050203000203" pitchFamily="34" charset="77"/>
                <a:ea typeface="IBM Plex Sans" charset="0"/>
                <a:cs typeface="IBM Plex Sans" charset="0"/>
                <a:sym typeface="Helvetica Light"/>
              </a:rPr>
              <a:t>Service Type</a:t>
            </a:r>
          </a:p>
          <a:p>
            <a:pPr marL="0" marR="0" lvl="0" indent="0" algn="l" defTabSz="309510" rtl="0" eaLnBrk="1" fontAlgn="auto" latinLnBrk="0" hangingPunct="1">
              <a:lnSpc>
                <a:spcPct val="100000"/>
              </a:lnSpc>
              <a:spcBef>
                <a:spcPts val="0"/>
              </a:spcBef>
              <a:spcAft>
                <a:spcPts val="200"/>
              </a:spcAft>
              <a:buClrTx/>
              <a:buSzTx/>
              <a:buFontTx/>
              <a:buNone/>
              <a:tabLst/>
              <a:defRPr sz="700">
                <a:solidFill>
                  <a:srgbClr val="FFFFFF"/>
                </a:solidFill>
                <a:latin typeface="Helvetica Light"/>
                <a:ea typeface="Helvetica Light"/>
                <a:cs typeface="Helvetica Light"/>
                <a:sym typeface="Helvetica Light"/>
              </a:defRPr>
            </a:pPr>
            <a:r>
              <a:rPr kumimoji="0" lang="en-US" sz="500" b="0" i="0" u="none" strike="noStrike" kern="1200" cap="none" spc="0" normalizeH="0" baseline="0" noProof="0" dirty="0">
                <a:ln>
                  <a:noFill/>
                </a:ln>
                <a:solidFill>
                  <a:srgbClr val="FFFFFF"/>
                </a:solidFill>
                <a:effectLst/>
                <a:uLnTx/>
                <a:uFillTx/>
                <a:latin typeface="IBM Plex Sans" panose="020B0503050203000203" pitchFamily="34" charset="77"/>
                <a:ea typeface="IBM Plex Sans" charset="0"/>
                <a:cs typeface="IBM Plex Sans" charset="0"/>
                <a:sym typeface="Helvetica Light"/>
              </a:rPr>
              <a:t>IBM Service</a:t>
            </a:r>
            <a:br>
              <a:rPr kumimoji="0" lang="en-US" sz="500" b="0" i="0" u="none" strike="noStrike" kern="1200" cap="none" spc="0" normalizeH="0" baseline="0" noProof="0" dirty="0">
                <a:ln>
                  <a:noFill/>
                </a:ln>
                <a:solidFill>
                  <a:srgbClr val="FFFFFF"/>
                </a:solidFill>
                <a:effectLst/>
                <a:uLnTx/>
                <a:uFillTx/>
                <a:latin typeface="IBM Plex Sans" panose="020B0503050203000203" pitchFamily="34" charset="77"/>
                <a:ea typeface="IBM Plex Sans" charset="0"/>
                <a:cs typeface="IBM Plex Sans" charset="0"/>
                <a:sym typeface="Helvetica Light"/>
              </a:rPr>
            </a:br>
            <a:r>
              <a:rPr kumimoji="0" lang="en-US" sz="500" b="0" i="1" u="none" strike="noStrike" kern="1200" cap="none" spc="0" normalizeH="0" baseline="0" noProof="0" dirty="0">
                <a:ln>
                  <a:noFill/>
                </a:ln>
                <a:solidFill>
                  <a:srgbClr val="FFFFFF"/>
                </a:solidFill>
                <a:effectLst/>
                <a:uLnTx/>
                <a:uFillTx/>
                <a:latin typeface="IBM Plex Sans" panose="020B0503050203000203" pitchFamily="34" charset="77"/>
                <a:ea typeface="IBM Plex Sans" charset="0"/>
                <a:cs typeface="IBM Plex Sans" charset="0"/>
                <a:sym typeface="Helvetica Light"/>
              </a:rPr>
              <a:t>Third Party Service</a:t>
            </a:r>
          </a:p>
        </p:txBody>
      </p:sp>
    </p:spTree>
    <p:extLst>
      <p:ext uri="{BB962C8B-B14F-4D97-AF65-F5344CB8AC3E}">
        <p14:creationId xmlns:p14="http://schemas.microsoft.com/office/powerpoint/2010/main" val="355876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0835E91-17CB-5E44-8BFA-773D05451601}"/>
              </a:ext>
            </a:extLst>
          </p:cNvPr>
          <p:cNvSpPr/>
          <p:nvPr/>
        </p:nvSpPr>
        <p:spPr>
          <a:xfrm>
            <a:off x="676816" y="4986170"/>
            <a:ext cx="2743388" cy="83100"/>
          </a:xfrm>
          <a:prstGeom prst="rect">
            <a:avLst/>
          </a:prstGeom>
        </p:spPr>
        <p:txBody>
          <a:bodyPr wrap="square" lIns="0" tIns="0" rIns="0" bIns="0">
            <a:spAutoFit/>
          </a:bodyPr>
          <a:lstStyle/>
          <a:p>
            <a:pPr marL="0" marR="0" lvl="0" indent="0" algn="l" defTabSz="914333" rtl="0" eaLnBrk="1" fontAlgn="base" latinLnBrk="0" hangingPunct="0">
              <a:lnSpc>
                <a:spcPct val="90000"/>
              </a:lnSpc>
              <a:spcBef>
                <a:spcPct val="0"/>
              </a:spcBef>
              <a:spcAft>
                <a:spcPct val="0"/>
              </a:spcAft>
              <a:buClrTx/>
              <a:buSzTx/>
              <a:buFontTx/>
              <a:buNone/>
              <a:tabLst/>
              <a:defRPr/>
            </a:pPr>
            <a:endParaRPr kumimoji="0" lang="en-US" sz="600" b="0" i="0" u="none" strike="noStrike" kern="0" cap="none" spc="0" normalizeH="0" baseline="0" noProof="0" dirty="0">
              <a:ln>
                <a:noFill/>
              </a:ln>
              <a:solidFill>
                <a:srgbClr val="FFFFFF"/>
              </a:solidFill>
              <a:effectLst/>
              <a:uLnTx/>
              <a:uFillTx/>
              <a:latin typeface="IBM Plex Sans" panose="020B0503050203000203" pitchFamily="34" charset="0"/>
              <a:ea typeface="ＭＳ Ｐゴシック" charset="0"/>
              <a:cs typeface="Arial" pitchFamily="34" charset="0"/>
              <a:sym typeface="Calibri"/>
            </a:endParaRPr>
          </a:p>
        </p:txBody>
      </p:sp>
      <p:sp>
        <p:nvSpPr>
          <p:cNvPr id="38" name="Footer Placeholder 2">
            <a:extLst>
              <a:ext uri="{FF2B5EF4-FFF2-40B4-BE49-F238E27FC236}">
                <a16:creationId xmlns:a16="http://schemas.microsoft.com/office/drawing/2014/main" id="{1C019CA8-CB52-384A-BD8E-A97DE9E70950}"/>
              </a:ext>
            </a:extLst>
          </p:cNvPr>
          <p:cNvSpPr txBox="1">
            <a:spLocks/>
          </p:cNvSpPr>
          <p:nvPr/>
        </p:nvSpPr>
        <p:spPr>
          <a:xfrm>
            <a:off x="8012721" y="4953574"/>
            <a:ext cx="1109627" cy="162403"/>
          </a:xfrm>
          <a:prstGeom prst="rect">
            <a:avLst/>
          </a:prstGeom>
        </p:spPr>
        <p:txBody>
          <a:bodyPr vert="horz" lIns="0" tIns="0" rIns="0" bIns="0" rtlCol="0" anchor="ctr"/>
          <a:lstStyle>
            <a:defPPr>
              <a:defRPr lang="en-US"/>
            </a:defPPr>
            <a:lvl1pPr marL="0" algn="r" defTabSz="685800" rtl="0" eaLnBrk="1" latinLnBrk="0" hangingPunct="1">
              <a:defRPr sz="600" kern="1200" baseline="0">
                <a:solidFill>
                  <a:schemeClr val="bg2"/>
                </a:solidFill>
                <a:latin typeface="+mn-lt"/>
                <a:ea typeface="Arial" charset="0"/>
                <a:cs typeface="Arial" charset="0"/>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51433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FFFFFF"/>
                </a:solidFill>
                <a:effectLst/>
                <a:uLnTx/>
                <a:uFillTx/>
                <a:latin typeface="IBM Plex Sans"/>
                <a:cs typeface="Arial" charset="0"/>
                <a:sym typeface="Calibri"/>
              </a:rPr>
              <a:t>© 2019 IBM Corporation</a:t>
            </a:r>
          </a:p>
        </p:txBody>
      </p:sp>
      <p:grpSp>
        <p:nvGrpSpPr>
          <p:cNvPr id="4" name="Group 3">
            <a:extLst>
              <a:ext uri="{FF2B5EF4-FFF2-40B4-BE49-F238E27FC236}">
                <a16:creationId xmlns:a16="http://schemas.microsoft.com/office/drawing/2014/main" id="{04AAF834-77C3-4AEA-A884-D82156F07A64}"/>
              </a:ext>
            </a:extLst>
          </p:cNvPr>
          <p:cNvGrpSpPr/>
          <p:nvPr/>
        </p:nvGrpSpPr>
        <p:grpSpPr>
          <a:xfrm>
            <a:off x="570263" y="2050910"/>
            <a:ext cx="4611137" cy="2734629"/>
            <a:chOff x="570262" y="2050910"/>
            <a:chExt cx="4611137" cy="2734629"/>
          </a:xfrm>
        </p:grpSpPr>
        <p:sp>
          <p:nvSpPr>
            <p:cNvPr id="48" name="Rounded Rectangle 30">
              <a:extLst>
                <a:ext uri="{FF2B5EF4-FFF2-40B4-BE49-F238E27FC236}">
                  <a16:creationId xmlns:a16="http://schemas.microsoft.com/office/drawing/2014/main" id="{6BE2092D-9292-E747-A3B5-ACFB76A20CD4}"/>
                </a:ext>
              </a:extLst>
            </p:cNvPr>
            <p:cNvSpPr/>
            <p:nvPr/>
          </p:nvSpPr>
          <p:spPr>
            <a:xfrm>
              <a:off x="1331595" y="2576792"/>
              <a:ext cx="2903796" cy="1524206"/>
            </a:xfrm>
            <a:prstGeom prst="roundRect">
              <a:avLst/>
            </a:prstGeom>
            <a:ln w="19050">
              <a:solidFill>
                <a:srgbClr val="0C61FF"/>
              </a:solidFill>
            </a:ln>
            <a:effectLst/>
          </p:spPr>
          <p:txBody>
            <a:bodyPr wrap="square" lIns="0" tIns="0" rIns="0" bIns="0" rtlCol="0" anchor="ctr">
              <a:noAutofit/>
            </a:bodyPr>
            <a:lstStyle/>
            <a:p>
              <a:pPr marL="0" marR="0" lvl="0" indent="0" algn="ctr" defTabSz="914355" rtl="0" eaLnBrk="1" fontAlgn="base" latinLnBrk="0" hangingPunct="0">
                <a:lnSpc>
                  <a:spcPct val="100000"/>
                </a:lnSpc>
                <a:spcBef>
                  <a:spcPct val="0"/>
                </a:spcBef>
                <a:spcAft>
                  <a:spcPct val="0"/>
                </a:spcAft>
                <a:buClrTx/>
                <a:buSzTx/>
                <a:buFontTx/>
                <a:buNone/>
                <a:tabLst/>
                <a:defRPr/>
              </a:pPr>
              <a:endParaRPr kumimoji="0" lang="en-US" sz="675" b="0" i="0" u="none" strike="noStrike" kern="0" cap="none" spc="0" normalizeH="0" baseline="0" noProof="0" dirty="0">
                <a:ln>
                  <a:noFill/>
                </a:ln>
                <a:solidFill>
                  <a:srgbClr val="FFFFFF"/>
                </a:solidFill>
                <a:effectLst/>
                <a:uLnTx/>
                <a:uFillTx/>
                <a:latin typeface="IBM Plex Sans" panose="020B0503050203000203" pitchFamily="34" charset="0"/>
                <a:ea typeface="ＭＳ Ｐゴシック" charset="0"/>
                <a:cs typeface="Arial"/>
                <a:sym typeface="Calibri"/>
              </a:endParaRPr>
            </a:p>
          </p:txBody>
        </p:sp>
        <p:sp>
          <p:nvSpPr>
            <p:cNvPr id="50" name="Rounded Rectangle 26">
              <a:extLst>
                <a:ext uri="{FF2B5EF4-FFF2-40B4-BE49-F238E27FC236}">
                  <a16:creationId xmlns:a16="http://schemas.microsoft.com/office/drawing/2014/main" id="{05E5475B-2082-1744-85AE-B6272000B261}"/>
                </a:ext>
              </a:extLst>
            </p:cNvPr>
            <p:cNvSpPr/>
            <p:nvPr/>
          </p:nvSpPr>
          <p:spPr>
            <a:xfrm>
              <a:off x="2483383" y="2050910"/>
              <a:ext cx="2698016" cy="1049834"/>
            </a:xfrm>
            <a:prstGeom prst="roundRect">
              <a:avLst>
                <a:gd name="adj" fmla="val 18736"/>
              </a:avLst>
            </a:prstGeom>
            <a:solidFill>
              <a:schemeClr val="tx1"/>
            </a:solidFill>
            <a:ln w="22225">
              <a:solidFill>
                <a:srgbClr val="0C61FF"/>
              </a:solidFill>
              <a:prstDash val="sysDot"/>
            </a:ln>
          </p:spPr>
          <p:txBody>
            <a:bodyPr wrap="square" lIns="0" tIns="0" rIns="0" bIns="0" rtlCol="0" anchor="ctr">
              <a:noAutofit/>
            </a:bodyPr>
            <a:lstStyle/>
            <a:p>
              <a:pPr marL="0" marR="0" lvl="0" indent="0" algn="ctr" defTabSz="914355" rtl="0" eaLnBrk="1" fontAlgn="base" latinLnBrk="0" hangingPunct="0">
                <a:lnSpc>
                  <a:spcPct val="100000"/>
                </a:lnSpc>
                <a:spcBef>
                  <a:spcPct val="0"/>
                </a:spcBef>
                <a:spcAft>
                  <a:spcPct val="0"/>
                </a:spcAft>
                <a:buClrTx/>
                <a:buSzTx/>
                <a:buFontTx/>
                <a:buNone/>
                <a:tabLst/>
                <a:defRPr/>
              </a:pPr>
              <a:endParaRPr kumimoji="0" lang="en-US" sz="675" b="0" i="0" u="none" strike="noStrike" kern="0" cap="none" spc="0" normalizeH="0" baseline="0" noProof="0" dirty="0">
                <a:ln>
                  <a:noFill/>
                </a:ln>
                <a:solidFill>
                  <a:srgbClr val="FFFFFF"/>
                </a:solidFill>
                <a:effectLst/>
                <a:uLnTx/>
                <a:uFillTx/>
                <a:latin typeface="IBM Plex Sans" panose="020B0503050203000203" pitchFamily="34" charset="0"/>
                <a:ea typeface="ＭＳ Ｐゴシック" charset="0"/>
                <a:cs typeface="Arial"/>
                <a:sym typeface="Calibri"/>
              </a:endParaRPr>
            </a:p>
          </p:txBody>
        </p:sp>
        <p:sp>
          <p:nvSpPr>
            <p:cNvPr id="51" name="Oval 50">
              <a:extLst>
                <a:ext uri="{FF2B5EF4-FFF2-40B4-BE49-F238E27FC236}">
                  <a16:creationId xmlns:a16="http://schemas.microsoft.com/office/drawing/2014/main" id="{898633EC-0F4E-6647-AE95-CB6EE6469147}"/>
                </a:ext>
              </a:extLst>
            </p:cNvPr>
            <p:cNvSpPr/>
            <p:nvPr/>
          </p:nvSpPr>
          <p:spPr>
            <a:xfrm>
              <a:off x="2087100" y="3316963"/>
              <a:ext cx="1503098" cy="1468576"/>
            </a:xfrm>
            <a:prstGeom prst="ellipse">
              <a:avLst/>
            </a:prstGeom>
            <a:solidFill>
              <a:srgbClr val="0C61FF"/>
            </a:solidFill>
            <a:ln>
              <a:solidFill>
                <a:srgbClr val="0F6FFF"/>
              </a:solidFill>
            </a:ln>
          </p:spPr>
          <p:txBody>
            <a:bodyPr wrap="square" lIns="0" tIns="0" rIns="0" bIns="0" rtlCol="0" anchor="ctr">
              <a:noAutofit/>
            </a:bodyPr>
            <a:lstStyle/>
            <a:p>
              <a:pPr marL="0" marR="0" lvl="0" indent="0" algn="ctr" defTabSz="914355" rtl="0" eaLnBrk="1" fontAlgn="base" latinLnBrk="0" hangingPunct="0">
                <a:lnSpc>
                  <a:spcPct val="100000"/>
                </a:lnSpc>
                <a:spcBef>
                  <a:spcPct val="0"/>
                </a:spcBef>
                <a:spcAft>
                  <a:spcPct val="0"/>
                </a:spcAft>
                <a:buClrTx/>
                <a:buSzTx/>
                <a:buFontTx/>
                <a:buNone/>
                <a:tabLst/>
                <a:defRPr/>
              </a:pPr>
              <a:endParaRPr kumimoji="0" lang="en-US" sz="675" b="0" i="0" u="none" strike="noStrike" kern="0" cap="none" spc="0" normalizeH="0" baseline="0" noProof="0" dirty="0">
                <a:ln>
                  <a:noFill/>
                </a:ln>
                <a:solidFill>
                  <a:srgbClr val="FFFFFF"/>
                </a:solidFill>
                <a:effectLst/>
                <a:uLnTx/>
                <a:uFillTx/>
                <a:latin typeface="IBM Plex Sans" panose="020B0503050203000203" pitchFamily="34" charset="0"/>
                <a:ea typeface="ＭＳ Ｐゴシック" charset="0"/>
                <a:cs typeface="Arial"/>
                <a:sym typeface="Calibri"/>
              </a:endParaRPr>
            </a:p>
          </p:txBody>
        </p:sp>
        <p:sp>
          <p:nvSpPr>
            <p:cNvPr id="52" name="TextBox 51">
              <a:extLst>
                <a:ext uri="{FF2B5EF4-FFF2-40B4-BE49-F238E27FC236}">
                  <a16:creationId xmlns:a16="http://schemas.microsoft.com/office/drawing/2014/main" id="{AAEA700A-F055-4540-A02B-BDEF087F62D6}"/>
                </a:ext>
              </a:extLst>
            </p:cNvPr>
            <p:cNvSpPr txBox="1"/>
            <p:nvPr/>
          </p:nvSpPr>
          <p:spPr>
            <a:xfrm>
              <a:off x="2235204" y="3689832"/>
              <a:ext cx="1301822" cy="553998"/>
            </a:xfrm>
            <a:prstGeom prst="rect">
              <a:avLst/>
            </a:prstGeom>
            <a:noFill/>
          </p:spPr>
          <p:txBody>
            <a:bodyPr wrap="square" rtlCol="0">
              <a:spAutoFit/>
            </a:bodyPr>
            <a:lstStyle/>
            <a:p>
              <a:pPr marL="0" marR="0" lvl="0" indent="0" algn="ctr" defTabSz="914355" rtl="0" eaLnBrk="1" fontAlgn="base" latinLnBrk="0" hangingPunct="0">
                <a:lnSpc>
                  <a:spcPct val="100000"/>
                </a:lnSpc>
                <a:spcBef>
                  <a:spcPct val="0"/>
                </a:spcBef>
                <a:spcAft>
                  <a:spcPct val="0"/>
                </a:spcAft>
                <a:buClrTx/>
                <a:buSzTx/>
                <a:buFontTx/>
                <a:buNone/>
                <a:tabLst/>
                <a:defRPr/>
              </a:pPr>
              <a:r>
                <a:rPr kumimoji="0" lang="en-US" sz="1500" b="0" i="0" u="none" strike="noStrike" kern="0" cap="none" spc="0" normalizeH="0" baseline="0" noProof="0" dirty="0">
                  <a:ln>
                    <a:noFill/>
                  </a:ln>
                  <a:solidFill>
                    <a:srgbClr val="FFFFFF"/>
                  </a:solidFill>
                  <a:effectLst/>
                  <a:uLnTx/>
                  <a:uFillTx/>
                  <a:latin typeface="IBM Plex Sans" panose="020B0503050203000203" pitchFamily="34" charset="0"/>
                  <a:ea typeface="ＭＳ Ｐゴシック" charset="0"/>
                  <a:cs typeface="Arial" panose="020B0604020202020204" pitchFamily="34" charset="0"/>
                  <a:sym typeface="Calibri"/>
                </a:rPr>
                <a:t>Traditional Enterprise IT</a:t>
              </a:r>
            </a:p>
          </p:txBody>
        </p:sp>
        <p:pic>
          <p:nvPicPr>
            <p:cNvPr id="72" name="Picture 71">
              <a:extLst>
                <a:ext uri="{FF2B5EF4-FFF2-40B4-BE49-F238E27FC236}">
                  <a16:creationId xmlns:a16="http://schemas.microsoft.com/office/drawing/2014/main" id="{560714D5-03FF-3E42-BC26-21A8291862E1}"/>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2520284" y="2128194"/>
              <a:ext cx="1357836" cy="926207"/>
            </a:xfrm>
            <a:prstGeom prst="rect">
              <a:avLst/>
            </a:prstGeom>
          </p:spPr>
        </p:pic>
        <p:pic>
          <p:nvPicPr>
            <p:cNvPr id="68" name="Picture 67">
              <a:extLst>
                <a:ext uri="{FF2B5EF4-FFF2-40B4-BE49-F238E27FC236}">
                  <a16:creationId xmlns:a16="http://schemas.microsoft.com/office/drawing/2014/main" id="{01BF2796-B710-1C4D-8B04-B55D6087DBF9}"/>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3771419" y="2140366"/>
              <a:ext cx="1357836" cy="926207"/>
            </a:xfrm>
            <a:prstGeom prst="rect">
              <a:avLst/>
            </a:prstGeom>
          </p:spPr>
        </p:pic>
        <p:grpSp>
          <p:nvGrpSpPr>
            <p:cNvPr id="56" name="Group 55">
              <a:extLst>
                <a:ext uri="{FF2B5EF4-FFF2-40B4-BE49-F238E27FC236}">
                  <a16:creationId xmlns:a16="http://schemas.microsoft.com/office/drawing/2014/main" id="{045FE241-656E-6048-9922-F333FFD06FEF}"/>
                </a:ext>
              </a:extLst>
            </p:cNvPr>
            <p:cNvGrpSpPr/>
            <p:nvPr/>
          </p:nvGrpSpPr>
          <p:grpSpPr>
            <a:xfrm>
              <a:off x="2383842" y="2488759"/>
              <a:ext cx="99094" cy="182627"/>
              <a:chOff x="7699406" y="1793139"/>
              <a:chExt cx="144986" cy="267202"/>
            </a:xfrm>
          </p:grpSpPr>
          <p:cxnSp>
            <p:nvCxnSpPr>
              <p:cNvPr id="66" name="Straight Connector 65">
                <a:extLst>
                  <a:ext uri="{FF2B5EF4-FFF2-40B4-BE49-F238E27FC236}">
                    <a16:creationId xmlns:a16="http://schemas.microsoft.com/office/drawing/2014/main" id="{FBB44ED5-3B4E-D142-9FBD-C7B77203F619}"/>
                  </a:ext>
                </a:extLst>
              </p:cNvPr>
              <p:cNvCxnSpPr/>
              <p:nvPr/>
            </p:nvCxnSpPr>
            <p:spPr>
              <a:xfrm rot="16200000" flipH="1" flipV="1">
                <a:off x="7699406" y="1918040"/>
                <a:ext cx="142301" cy="142302"/>
              </a:xfrm>
              <a:prstGeom prst="line">
                <a:avLst/>
              </a:prstGeom>
              <a:ln w="19050">
                <a:solidFill>
                  <a:srgbClr val="0C61FF"/>
                </a:solidFill>
              </a:ln>
            </p:spPr>
            <p:style>
              <a:lnRef idx="2">
                <a:schemeClr val="accent1"/>
              </a:lnRef>
              <a:fillRef idx="0">
                <a:schemeClr val="accent1"/>
              </a:fillRef>
              <a:effectRef idx="1">
                <a:schemeClr val="accent1"/>
              </a:effectRef>
              <a:fontRef idx="minor">
                <a:schemeClr val="tx1"/>
              </a:fontRef>
            </p:style>
          </p:cxnSp>
          <p:cxnSp>
            <p:nvCxnSpPr>
              <p:cNvPr id="67" name="Straight Connector 66">
                <a:extLst>
                  <a:ext uri="{FF2B5EF4-FFF2-40B4-BE49-F238E27FC236}">
                    <a16:creationId xmlns:a16="http://schemas.microsoft.com/office/drawing/2014/main" id="{9EBFBE22-5D15-9D40-98AF-23EBE92BFF55}"/>
                  </a:ext>
                </a:extLst>
              </p:cNvPr>
              <p:cNvCxnSpPr/>
              <p:nvPr/>
            </p:nvCxnSpPr>
            <p:spPr>
              <a:xfrm rot="16200000" flipV="1">
                <a:off x="7702090" y="1793139"/>
                <a:ext cx="142301" cy="142302"/>
              </a:xfrm>
              <a:prstGeom prst="line">
                <a:avLst/>
              </a:prstGeom>
              <a:ln w="19050">
                <a:solidFill>
                  <a:srgbClr val="0C61FF"/>
                </a:solidFill>
              </a:ln>
              <a:effectLst/>
            </p:spPr>
            <p:style>
              <a:lnRef idx="2">
                <a:schemeClr val="accent1"/>
              </a:lnRef>
              <a:fillRef idx="0">
                <a:schemeClr val="accent1"/>
              </a:fillRef>
              <a:effectRef idx="1">
                <a:schemeClr val="accent1"/>
              </a:effectRef>
              <a:fontRef idx="minor">
                <a:schemeClr val="tx1"/>
              </a:fontRef>
            </p:style>
          </p:cxnSp>
        </p:grpSp>
        <p:grpSp>
          <p:nvGrpSpPr>
            <p:cNvPr id="57" name="Group 56">
              <a:extLst>
                <a:ext uri="{FF2B5EF4-FFF2-40B4-BE49-F238E27FC236}">
                  <a16:creationId xmlns:a16="http://schemas.microsoft.com/office/drawing/2014/main" id="{8654C5FF-4D43-5749-ADC3-93917DC6575D}"/>
                </a:ext>
              </a:extLst>
            </p:cNvPr>
            <p:cNvGrpSpPr/>
            <p:nvPr/>
          </p:nvGrpSpPr>
          <p:grpSpPr>
            <a:xfrm flipH="1">
              <a:off x="2110701" y="2488759"/>
              <a:ext cx="99296" cy="182627"/>
              <a:chOff x="7625198" y="1793140"/>
              <a:chExt cx="145280" cy="267202"/>
            </a:xfrm>
          </p:grpSpPr>
          <p:cxnSp>
            <p:nvCxnSpPr>
              <p:cNvPr id="64" name="Straight Connector 63">
                <a:extLst>
                  <a:ext uri="{FF2B5EF4-FFF2-40B4-BE49-F238E27FC236}">
                    <a16:creationId xmlns:a16="http://schemas.microsoft.com/office/drawing/2014/main" id="{7478F0FB-DAE1-3A4E-A686-4A0FD7883E67}"/>
                  </a:ext>
                </a:extLst>
              </p:cNvPr>
              <p:cNvCxnSpPr/>
              <p:nvPr/>
            </p:nvCxnSpPr>
            <p:spPr>
              <a:xfrm rot="16200000" flipH="1" flipV="1">
                <a:off x="7625199" y="1918040"/>
                <a:ext cx="142301" cy="142303"/>
              </a:xfrm>
              <a:prstGeom prst="line">
                <a:avLst/>
              </a:prstGeom>
              <a:ln w="19050">
                <a:solidFill>
                  <a:srgbClr val="0C61FF"/>
                </a:solidFill>
                <a:tailEnd w="sm" len="sm"/>
              </a:ln>
            </p:spPr>
            <p:style>
              <a:lnRef idx="2">
                <a:schemeClr val="accent1"/>
              </a:lnRef>
              <a:fillRef idx="0">
                <a:schemeClr val="accent1"/>
              </a:fillRef>
              <a:effectRef idx="1">
                <a:schemeClr val="accent1"/>
              </a:effectRef>
              <a:fontRef idx="minor">
                <a:schemeClr val="tx1"/>
              </a:fontRef>
            </p:style>
          </p:cxnSp>
          <p:cxnSp>
            <p:nvCxnSpPr>
              <p:cNvPr id="65" name="Straight Connector 64">
                <a:extLst>
                  <a:ext uri="{FF2B5EF4-FFF2-40B4-BE49-F238E27FC236}">
                    <a16:creationId xmlns:a16="http://schemas.microsoft.com/office/drawing/2014/main" id="{649ABC68-AEF8-654C-8793-A20A85645C6E}"/>
                  </a:ext>
                </a:extLst>
              </p:cNvPr>
              <p:cNvCxnSpPr/>
              <p:nvPr/>
            </p:nvCxnSpPr>
            <p:spPr>
              <a:xfrm rot="16200000" flipV="1">
                <a:off x="7628176" y="1793139"/>
                <a:ext cx="142301" cy="142303"/>
              </a:xfrm>
              <a:prstGeom prst="line">
                <a:avLst/>
              </a:prstGeom>
              <a:ln w="19050">
                <a:solidFill>
                  <a:srgbClr val="0C61FF"/>
                </a:solidFill>
                <a:tailEnd w="sm" len="sm"/>
              </a:ln>
              <a:effectLst/>
            </p:spPr>
            <p:style>
              <a:lnRef idx="2">
                <a:schemeClr val="accent1"/>
              </a:lnRef>
              <a:fillRef idx="0">
                <a:schemeClr val="accent1"/>
              </a:fillRef>
              <a:effectRef idx="1">
                <a:schemeClr val="accent1"/>
              </a:effectRef>
              <a:fontRef idx="minor">
                <a:schemeClr val="tx1"/>
              </a:fontRef>
            </p:style>
          </p:cxnSp>
        </p:grpSp>
        <p:grpSp>
          <p:nvGrpSpPr>
            <p:cNvPr id="58" name="Group 57">
              <a:extLst>
                <a:ext uri="{FF2B5EF4-FFF2-40B4-BE49-F238E27FC236}">
                  <a16:creationId xmlns:a16="http://schemas.microsoft.com/office/drawing/2014/main" id="{759F4D55-8C2E-7D4F-9AEE-A7B9CE10F84C}"/>
                </a:ext>
              </a:extLst>
            </p:cNvPr>
            <p:cNvGrpSpPr/>
            <p:nvPr/>
          </p:nvGrpSpPr>
          <p:grpSpPr>
            <a:xfrm>
              <a:off x="4068541" y="3133812"/>
              <a:ext cx="322752" cy="169001"/>
              <a:chOff x="6068587" y="2366721"/>
              <a:chExt cx="472225" cy="247269"/>
            </a:xfrm>
            <a:effectLst/>
          </p:grpSpPr>
          <p:cxnSp>
            <p:nvCxnSpPr>
              <p:cNvPr id="62" name="Straight Connector 61">
                <a:extLst>
                  <a:ext uri="{FF2B5EF4-FFF2-40B4-BE49-F238E27FC236}">
                    <a16:creationId xmlns:a16="http://schemas.microsoft.com/office/drawing/2014/main" id="{E9D3A9B7-19E7-8C41-919B-934C5AA6BBE8}"/>
                  </a:ext>
                </a:extLst>
              </p:cNvPr>
              <p:cNvCxnSpPr/>
              <p:nvPr/>
            </p:nvCxnSpPr>
            <p:spPr>
              <a:xfrm>
                <a:off x="6293575" y="2366754"/>
                <a:ext cx="247237" cy="247236"/>
              </a:xfrm>
              <a:prstGeom prst="line">
                <a:avLst/>
              </a:prstGeom>
              <a:ln w="19050">
                <a:solidFill>
                  <a:srgbClr val="0C61FF"/>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a:extLst>
                  <a:ext uri="{FF2B5EF4-FFF2-40B4-BE49-F238E27FC236}">
                    <a16:creationId xmlns:a16="http://schemas.microsoft.com/office/drawing/2014/main" id="{DD4C5C28-F6EE-F14B-9239-2EA72F16E442}"/>
                  </a:ext>
                </a:extLst>
              </p:cNvPr>
              <p:cNvCxnSpPr/>
              <p:nvPr/>
            </p:nvCxnSpPr>
            <p:spPr>
              <a:xfrm flipH="1">
                <a:off x="6068587" y="2366721"/>
                <a:ext cx="247237" cy="247236"/>
              </a:xfrm>
              <a:prstGeom prst="line">
                <a:avLst/>
              </a:prstGeom>
              <a:ln w="19050">
                <a:solidFill>
                  <a:srgbClr val="0C61FF"/>
                </a:solidFill>
              </a:ln>
              <a:effectLst/>
            </p:spPr>
            <p:style>
              <a:lnRef idx="2">
                <a:schemeClr val="accent1"/>
              </a:lnRef>
              <a:fillRef idx="0">
                <a:schemeClr val="accent1"/>
              </a:fillRef>
              <a:effectRef idx="1">
                <a:schemeClr val="accent1"/>
              </a:effectRef>
              <a:fontRef idx="minor">
                <a:schemeClr val="tx1"/>
              </a:fontRef>
            </p:style>
          </p:cxnSp>
        </p:grpSp>
        <p:grpSp>
          <p:nvGrpSpPr>
            <p:cNvPr id="59" name="Group 58">
              <a:extLst>
                <a:ext uri="{FF2B5EF4-FFF2-40B4-BE49-F238E27FC236}">
                  <a16:creationId xmlns:a16="http://schemas.microsoft.com/office/drawing/2014/main" id="{87FD43BA-C708-3748-A862-38088F4301DB}"/>
                </a:ext>
              </a:extLst>
            </p:cNvPr>
            <p:cNvGrpSpPr/>
            <p:nvPr/>
          </p:nvGrpSpPr>
          <p:grpSpPr>
            <a:xfrm>
              <a:off x="1169079" y="3132023"/>
              <a:ext cx="322747" cy="169006"/>
              <a:chOff x="6079198" y="2430329"/>
              <a:chExt cx="472216" cy="247276"/>
            </a:xfrm>
            <a:effectLst/>
          </p:grpSpPr>
          <p:cxnSp>
            <p:nvCxnSpPr>
              <p:cNvPr id="60" name="Straight Connector 59">
                <a:extLst>
                  <a:ext uri="{FF2B5EF4-FFF2-40B4-BE49-F238E27FC236}">
                    <a16:creationId xmlns:a16="http://schemas.microsoft.com/office/drawing/2014/main" id="{5978BFBF-CCFF-024A-B661-85922C9EA291}"/>
                  </a:ext>
                </a:extLst>
              </p:cNvPr>
              <p:cNvCxnSpPr/>
              <p:nvPr/>
            </p:nvCxnSpPr>
            <p:spPr>
              <a:xfrm>
                <a:off x="6304177" y="2430368"/>
                <a:ext cx="247237" cy="247237"/>
              </a:xfrm>
              <a:prstGeom prst="line">
                <a:avLst/>
              </a:prstGeom>
              <a:ln w="19050">
                <a:solidFill>
                  <a:srgbClr val="0C61FF"/>
                </a:soli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566B5EB9-589A-4041-AEA9-BF80B4EA0C39}"/>
                  </a:ext>
                </a:extLst>
              </p:cNvPr>
              <p:cNvCxnSpPr/>
              <p:nvPr/>
            </p:nvCxnSpPr>
            <p:spPr>
              <a:xfrm flipH="1">
                <a:off x="6079198" y="2430329"/>
                <a:ext cx="247237" cy="247237"/>
              </a:xfrm>
              <a:prstGeom prst="line">
                <a:avLst/>
              </a:prstGeom>
              <a:ln w="19050">
                <a:solidFill>
                  <a:srgbClr val="0C61FF"/>
                </a:solidFill>
              </a:ln>
              <a:effectLst/>
            </p:spPr>
            <p:style>
              <a:lnRef idx="2">
                <a:schemeClr val="accent1"/>
              </a:lnRef>
              <a:fillRef idx="0">
                <a:schemeClr val="accent1"/>
              </a:fillRef>
              <a:effectRef idx="1">
                <a:schemeClr val="accent1"/>
              </a:effectRef>
              <a:fontRef idx="minor">
                <a:schemeClr val="tx1"/>
              </a:fontRef>
            </p:style>
          </p:cxnSp>
        </p:grpSp>
        <p:sp>
          <p:nvSpPr>
            <p:cNvPr id="75" name="TextBox 74">
              <a:extLst>
                <a:ext uri="{FF2B5EF4-FFF2-40B4-BE49-F238E27FC236}">
                  <a16:creationId xmlns:a16="http://schemas.microsoft.com/office/drawing/2014/main" id="{641A81BD-C093-A941-99F0-DF7B7C7B1757}"/>
                </a:ext>
              </a:extLst>
            </p:cNvPr>
            <p:cNvSpPr txBox="1"/>
            <p:nvPr/>
          </p:nvSpPr>
          <p:spPr>
            <a:xfrm>
              <a:off x="2610869" y="2487996"/>
              <a:ext cx="1186908" cy="461665"/>
            </a:xfrm>
            <a:prstGeom prst="rect">
              <a:avLst/>
            </a:prstGeom>
            <a:noFill/>
          </p:spPr>
          <p:txBody>
            <a:bodyPr wrap="square" rtlCol="0">
              <a:spAutoFit/>
            </a:bodyPr>
            <a:lstStyle/>
            <a:p>
              <a:pPr marL="0" marR="0" lvl="0" indent="0" algn="ctr" defTabSz="914355" rtl="0" eaLnBrk="1"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IBM Plex Sans" panose="020B0503050203000203" pitchFamily="34" charset="0"/>
                  <a:ea typeface="ＭＳ Ｐゴシック" charset="0"/>
                  <a:cs typeface="Arial" pitchFamily="34" charset="0"/>
                  <a:sym typeface="Calibri"/>
                </a:rPr>
                <a:t>Public Clouds </a:t>
              </a:r>
            </a:p>
            <a:p>
              <a:pPr marL="0" marR="0" lvl="0" indent="0" algn="ctr" defTabSz="914355" rtl="0" eaLnBrk="1"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IBM Plex Sans" panose="020B0503050203000203" pitchFamily="34" charset="0"/>
                  <a:ea typeface="ＭＳ Ｐゴシック" charset="0"/>
                  <a:cs typeface="Arial" pitchFamily="34" charset="0"/>
                  <a:sym typeface="Calibri"/>
                </a:rPr>
                <a:t>and SaaS</a:t>
              </a:r>
            </a:p>
          </p:txBody>
        </p:sp>
        <p:sp>
          <p:nvSpPr>
            <p:cNvPr id="77" name="TextBox 76">
              <a:extLst>
                <a:ext uri="{FF2B5EF4-FFF2-40B4-BE49-F238E27FC236}">
                  <a16:creationId xmlns:a16="http://schemas.microsoft.com/office/drawing/2014/main" id="{F052390D-6F1C-854F-8119-F8C3DC00D9BA}"/>
                </a:ext>
              </a:extLst>
            </p:cNvPr>
            <p:cNvSpPr txBox="1"/>
            <p:nvPr/>
          </p:nvSpPr>
          <p:spPr>
            <a:xfrm>
              <a:off x="3714327" y="2487996"/>
              <a:ext cx="1467072" cy="461665"/>
            </a:xfrm>
            <a:prstGeom prst="rect">
              <a:avLst/>
            </a:prstGeom>
            <a:noFill/>
          </p:spPr>
          <p:txBody>
            <a:bodyPr wrap="square" rtlCol="0">
              <a:spAutoFit/>
            </a:bodyPr>
            <a:lstStyle/>
            <a:p>
              <a:pPr marL="0" marR="0" lvl="0" indent="0" algn="ctr" defTabSz="914355" rtl="0" eaLnBrk="1"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IBM Plex Sans" panose="020B0503050203000203" pitchFamily="34" charset="0"/>
                  <a:ea typeface="ＭＳ Ｐゴシック" charset="0"/>
                  <a:cs typeface="Arial" pitchFamily="34" charset="0"/>
                  <a:sym typeface="Calibri"/>
                </a:rPr>
                <a:t>Dedicated</a:t>
              </a:r>
            </a:p>
            <a:p>
              <a:pPr marL="0" marR="0" lvl="0" indent="0" algn="ctr" defTabSz="914355" rtl="0" eaLnBrk="1"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IBM Plex Sans" panose="020B0503050203000203" pitchFamily="34" charset="0"/>
                  <a:ea typeface="ＭＳ Ｐゴシック" charset="0"/>
                  <a:cs typeface="Arial" pitchFamily="34" charset="0"/>
                  <a:sym typeface="Calibri"/>
                </a:rPr>
                <a:t>Clouds</a:t>
              </a:r>
            </a:p>
          </p:txBody>
        </p:sp>
        <p:sp>
          <p:nvSpPr>
            <p:cNvPr id="39" name="Rounded Rectangle 26">
              <a:extLst>
                <a:ext uri="{FF2B5EF4-FFF2-40B4-BE49-F238E27FC236}">
                  <a16:creationId xmlns:a16="http://schemas.microsoft.com/office/drawing/2014/main" id="{B0A4B3F1-66F4-404A-8681-7DBE9649EDA6}"/>
                </a:ext>
              </a:extLst>
            </p:cNvPr>
            <p:cNvSpPr/>
            <p:nvPr/>
          </p:nvSpPr>
          <p:spPr>
            <a:xfrm>
              <a:off x="570262" y="2074195"/>
              <a:ext cx="1526168" cy="1038877"/>
            </a:xfrm>
            <a:prstGeom prst="roundRect">
              <a:avLst>
                <a:gd name="adj" fmla="val 18736"/>
              </a:avLst>
            </a:prstGeom>
            <a:solidFill>
              <a:schemeClr val="tx1"/>
            </a:solidFill>
            <a:ln w="22225">
              <a:solidFill>
                <a:srgbClr val="0C61FF"/>
              </a:solidFill>
              <a:prstDash val="sysDot"/>
            </a:ln>
          </p:spPr>
          <p:txBody>
            <a:bodyPr wrap="square" lIns="0" tIns="0" rIns="0" bIns="0" rtlCol="0" anchor="ctr">
              <a:noAutofit/>
            </a:bodyPr>
            <a:lstStyle/>
            <a:p>
              <a:pPr marL="0" marR="0" lvl="0" indent="0" algn="ctr" defTabSz="914355" rtl="0" eaLnBrk="1" fontAlgn="base" latinLnBrk="0" hangingPunct="0">
                <a:lnSpc>
                  <a:spcPct val="100000"/>
                </a:lnSpc>
                <a:spcBef>
                  <a:spcPct val="0"/>
                </a:spcBef>
                <a:spcAft>
                  <a:spcPct val="0"/>
                </a:spcAft>
                <a:buClrTx/>
                <a:buSzTx/>
                <a:buFontTx/>
                <a:buNone/>
                <a:tabLst/>
                <a:defRPr/>
              </a:pPr>
              <a:endParaRPr kumimoji="0" lang="en-US" sz="675" b="0" i="0" u="none" strike="noStrike" kern="0" cap="none" spc="0" normalizeH="0" baseline="0" noProof="0" dirty="0">
                <a:ln>
                  <a:noFill/>
                </a:ln>
                <a:solidFill>
                  <a:srgbClr val="FFFFFF"/>
                </a:solidFill>
                <a:effectLst/>
                <a:uLnTx/>
                <a:uFillTx/>
                <a:latin typeface="IBM Plex Sans" panose="020B0503050203000203" pitchFamily="34" charset="0"/>
                <a:ea typeface="ＭＳ Ｐゴシック" charset="0"/>
                <a:cs typeface="Arial"/>
                <a:sym typeface="Calibri"/>
              </a:endParaRPr>
            </a:p>
          </p:txBody>
        </p:sp>
        <p:pic>
          <p:nvPicPr>
            <p:cNvPr id="70" name="Picture 69">
              <a:extLst>
                <a:ext uri="{FF2B5EF4-FFF2-40B4-BE49-F238E27FC236}">
                  <a16:creationId xmlns:a16="http://schemas.microsoft.com/office/drawing/2014/main" id="{BD0108A1-F14D-DA41-AFB9-AC9368437D80}"/>
                </a:ext>
              </a:extLst>
            </p:cNvPr>
            <p:cNvPicPr>
              <a:picLocks noChangeAspect="1"/>
            </p:cNvPicPr>
            <p:nvPr/>
          </p:nvPicPr>
          <p:blipFill>
            <a:blip r:embed="rId3" cstate="email">
              <a:biLevel thresh="25000"/>
              <a:extLst>
                <a:ext uri="{28A0092B-C50C-407E-A947-70E740481C1C}">
                  <a14:useLocalDpi xmlns:a14="http://schemas.microsoft.com/office/drawing/2010/main"/>
                </a:ext>
              </a:extLst>
            </a:blip>
            <a:stretch>
              <a:fillRect/>
            </a:stretch>
          </p:blipFill>
          <p:spPr>
            <a:xfrm>
              <a:off x="682888" y="2128194"/>
              <a:ext cx="1357836" cy="926207"/>
            </a:xfrm>
            <a:prstGeom prst="rect">
              <a:avLst/>
            </a:prstGeom>
            <a:noFill/>
          </p:spPr>
        </p:pic>
        <p:sp>
          <p:nvSpPr>
            <p:cNvPr id="76" name="TextBox 75">
              <a:extLst>
                <a:ext uri="{FF2B5EF4-FFF2-40B4-BE49-F238E27FC236}">
                  <a16:creationId xmlns:a16="http://schemas.microsoft.com/office/drawing/2014/main" id="{56E11687-6F2A-B342-8E34-80A28EE29C8C}"/>
                </a:ext>
              </a:extLst>
            </p:cNvPr>
            <p:cNvSpPr txBox="1"/>
            <p:nvPr/>
          </p:nvSpPr>
          <p:spPr>
            <a:xfrm>
              <a:off x="571705" y="2487996"/>
              <a:ext cx="1575113" cy="461665"/>
            </a:xfrm>
            <a:prstGeom prst="rect">
              <a:avLst/>
            </a:prstGeom>
            <a:noFill/>
          </p:spPr>
          <p:txBody>
            <a:bodyPr wrap="square" rtlCol="0">
              <a:spAutoFit/>
            </a:bodyPr>
            <a:lstStyle/>
            <a:p>
              <a:pPr marL="0" marR="0" lvl="0" indent="0" algn="ctr" defTabSz="914355" rtl="0" eaLnBrk="1"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IBM Plex Sans" panose="020B0503050203000203" pitchFamily="34" charset="0"/>
                  <a:ea typeface="ＭＳ Ｐゴシック" charset="0"/>
                  <a:cs typeface="Arial" pitchFamily="34" charset="0"/>
                  <a:sym typeface="Calibri"/>
                </a:rPr>
                <a:t>Private </a:t>
              </a:r>
            </a:p>
            <a:p>
              <a:pPr marL="0" marR="0" lvl="0" indent="0" algn="ctr" defTabSz="914355" rtl="0" eaLnBrk="1" fontAlgn="base" latinLnBrk="0" hangingPunct="0">
                <a:lnSpc>
                  <a:spcPct val="10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IBM Plex Sans" panose="020B0503050203000203" pitchFamily="34" charset="0"/>
                  <a:ea typeface="ＭＳ Ｐゴシック" charset="0"/>
                  <a:cs typeface="Arial" pitchFamily="34" charset="0"/>
                  <a:sym typeface="Calibri"/>
                </a:rPr>
                <a:t>Clouds</a:t>
              </a:r>
            </a:p>
          </p:txBody>
        </p:sp>
      </p:grpSp>
      <p:sp>
        <p:nvSpPr>
          <p:cNvPr id="37" name="Rectangle 36">
            <a:extLst>
              <a:ext uri="{FF2B5EF4-FFF2-40B4-BE49-F238E27FC236}">
                <a16:creationId xmlns:a16="http://schemas.microsoft.com/office/drawing/2014/main" id="{6C291DF9-7226-48D4-8A8A-06A63D84FB5F}"/>
              </a:ext>
            </a:extLst>
          </p:cNvPr>
          <p:cNvSpPr/>
          <p:nvPr/>
        </p:nvSpPr>
        <p:spPr>
          <a:xfrm>
            <a:off x="5884884" y="5043"/>
            <a:ext cx="3256300" cy="5143499"/>
          </a:xfrm>
          <a:prstGeom prst="rect">
            <a:avLst/>
          </a:prstGeom>
          <a:solidFill>
            <a:srgbClr val="0C61FF"/>
          </a:solidFill>
          <a:ln>
            <a:noFill/>
          </a:ln>
        </p:spPr>
        <p:txBody>
          <a:bodyPr wrap="square" lIns="0" tIns="0" rIns="0" bIns="0" rtlCol="0" anchor="ctr">
            <a:noAutofit/>
          </a:bodyPr>
          <a:lstStyle/>
          <a:p>
            <a:pPr marL="0" marR="0" lvl="0" indent="0" algn="ctr" defTabSz="685766" rtl="0" eaLnBrk="1" fontAlgn="auto" latinLnBrk="0" hangingPunct="0">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rgbClr val="FFFFFF"/>
              </a:solidFill>
              <a:effectLst/>
              <a:uLnTx/>
              <a:uFillTx/>
              <a:latin typeface="IBM Plex Sans" panose="020B0503050203000203" pitchFamily="34" charset="0"/>
              <a:ea typeface="+mn-ea"/>
              <a:cs typeface="Arial"/>
              <a:sym typeface="Calibri"/>
            </a:endParaRPr>
          </a:p>
        </p:txBody>
      </p:sp>
      <p:sp>
        <p:nvSpPr>
          <p:cNvPr id="40" name="Rectangle 39">
            <a:extLst>
              <a:ext uri="{FF2B5EF4-FFF2-40B4-BE49-F238E27FC236}">
                <a16:creationId xmlns:a16="http://schemas.microsoft.com/office/drawing/2014/main" id="{BB0B7CA0-216E-403A-B801-AFB6480F5C89}"/>
              </a:ext>
            </a:extLst>
          </p:cNvPr>
          <p:cNvSpPr/>
          <p:nvPr/>
        </p:nvSpPr>
        <p:spPr>
          <a:xfrm>
            <a:off x="6146305" y="3243946"/>
            <a:ext cx="2444051" cy="1661993"/>
          </a:xfrm>
          <a:prstGeom prst="rect">
            <a:avLst/>
          </a:prstGeom>
        </p:spPr>
        <p:txBody>
          <a:bodyPr wrap="square">
            <a:spAutoFit/>
          </a:bodyPr>
          <a:lstStyle/>
          <a:p>
            <a:pPr marL="0" marR="0" lvl="1" indent="0" algn="l" defTabSz="457016"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sym typeface="Calibri"/>
              </a:rPr>
              <a:t>On average, enterprises use</a:t>
            </a:r>
            <a:br>
              <a:rPr kumimoji="0" lang="fi-FI" sz="1800" b="0" i="0" u="none" strike="noStrike" kern="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sym typeface="Calibri"/>
              </a:rPr>
            </a:br>
            <a:r>
              <a:rPr kumimoji="0" lang="fi-FI" sz="6600" b="0" i="0" u="none" strike="noStrike" kern="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sym typeface="Calibri"/>
              </a:rPr>
              <a:t>5</a:t>
            </a:r>
            <a:r>
              <a:rPr kumimoji="0" lang="fi-FI" sz="4400" b="0" i="0" u="none" strike="noStrike" kern="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sym typeface="Calibri"/>
              </a:rPr>
              <a:t> </a:t>
            </a:r>
            <a:r>
              <a:rPr kumimoji="0" lang="fi-FI" sz="2800" b="0" i="0" u="none" strike="noStrike" kern="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sym typeface="Calibri"/>
              </a:rPr>
              <a:t>Clouds</a:t>
            </a:r>
            <a:endParaRPr kumimoji="0" lang="en-US" sz="1800" b="0" i="0" u="none" strike="noStrike" kern="0" cap="none" spc="0" normalizeH="0" baseline="30000" noProof="0" dirty="0">
              <a:ln>
                <a:noFill/>
              </a:ln>
              <a:solidFill>
                <a:srgbClr val="FFFFFF"/>
              </a:solidFill>
              <a:effectLst/>
              <a:uLnTx/>
              <a:uFillTx/>
              <a:latin typeface="IBM Plex Sans" panose="020B0503050203000203" pitchFamily="34" charset="0"/>
              <a:ea typeface="IBM Plex Sans Light" charset="0"/>
              <a:cs typeface="Arial" panose="020B0604020202020204" pitchFamily="34" charset="0"/>
              <a:sym typeface="Calibri"/>
            </a:endParaRPr>
          </a:p>
        </p:txBody>
      </p:sp>
      <p:sp>
        <p:nvSpPr>
          <p:cNvPr id="42" name="Rectangle 41">
            <a:extLst>
              <a:ext uri="{FF2B5EF4-FFF2-40B4-BE49-F238E27FC236}">
                <a16:creationId xmlns:a16="http://schemas.microsoft.com/office/drawing/2014/main" id="{34773FEA-0929-4B10-9168-E89A5C56BCF4}"/>
              </a:ext>
            </a:extLst>
          </p:cNvPr>
          <p:cNvSpPr/>
          <p:nvPr/>
        </p:nvSpPr>
        <p:spPr>
          <a:xfrm>
            <a:off x="5905378" y="4764241"/>
            <a:ext cx="2492990" cy="286232"/>
          </a:xfrm>
          <a:prstGeom prst="rect">
            <a:avLst/>
          </a:prstGeom>
        </p:spPr>
        <p:txBody>
          <a:bodyPr wrap="none">
            <a:spAutoFit/>
          </a:bodyPr>
          <a:lstStyle/>
          <a:p>
            <a:pPr marL="0" marR="0" lvl="0" indent="0" algn="l" defTabSz="1097137" rtl="0" eaLnBrk="1" fontAlgn="auto" latinLnBrk="0" hangingPunct="0">
              <a:lnSpc>
                <a:spcPct val="9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sym typeface="Arial" panose="020B0604020202020204" pitchFamily="34" charset="0"/>
              </a:rPr>
              <a:t>Source: McKinsey, IT as a service: From build to consume</a:t>
            </a:r>
          </a:p>
          <a:p>
            <a:pPr marL="0" marR="0" lvl="0" indent="0" algn="l" defTabSz="1097137" rtl="0" eaLnBrk="1" fontAlgn="auto" latinLnBrk="0" hangingPunct="0">
              <a:lnSpc>
                <a:spcPct val="9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sym typeface="Calibri"/>
              </a:rPr>
              <a:t>“2019 State of the cloud report.” RightScale. 2019.</a:t>
            </a:r>
            <a:endParaRPr kumimoji="0" lang="en-US" sz="700" b="0" i="0" u="none" strike="noStrike" kern="0" cap="none" spc="0" normalizeH="0" baseline="0" noProof="0" dirty="0">
              <a:ln>
                <a:noFill/>
              </a:ln>
              <a:solidFill>
                <a:srgbClr val="FFFFFF"/>
              </a:solidFill>
              <a:effectLst/>
              <a:uLnTx/>
              <a:uFillTx/>
              <a:latin typeface="IBM Plex Sans" panose="020B0503050203000203" pitchFamily="34" charset="0"/>
              <a:ea typeface="+mn-ea"/>
              <a:cs typeface="Arial" pitchFamily="34" charset="0"/>
              <a:sym typeface="Calibri"/>
            </a:endParaRPr>
          </a:p>
        </p:txBody>
      </p:sp>
      <p:sp>
        <p:nvSpPr>
          <p:cNvPr id="36" name="Title 5">
            <a:extLst>
              <a:ext uri="{FF2B5EF4-FFF2-40B4-BE49-F238E27FC236}">
                <a16:creationId xmlns:a16="http://schemas.microsoft.com/office/drawing/2014/main" id="{C4E94D1D-7014-6648-9B9D-E35F5A8DC8CF}"/>
              </a:ext>
            </a:extLst>
          </p:cNvPr>
          <p:cNvSpPr txBox="1">
            <a:spLocks/>
          </p:cNvSpPr>
          <p:nvPr/>
        </p:nvSpPr>
        <p:spPr>
          <a:xfrm>
            <a:off x="211761" y="205486"/>
            <a:ext cx="5673123" cy="80467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a:solidFill>
                  <a:schemeClr val="bg1"/>
                </a:solidFill>
                <a:latin typeface="IBM Plex Sans" charset="0"/>
                <a:ea typeface="IBM Plex Sans" charset="0"/>
                <a:cs typeface="IBM Plex Sans"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55"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12"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666"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22" algn="l" rtl="0" eaLnBrk="1" fontAlgn="base" hangingPunct="1">
              <a:lnSpc>
                <a:spcPct val="90000"/>
              </a:lnSpc>
              <a:spcBef>
                <a:spcPct val="0"/>
              </a:spcBef>
              <a:spcAft>
                <a:spcPct val="0"/>
              </a:spcAft>
              <a:defRPr sz="2220">
                <a:solidFill>
                  <a:srgbClr val="191919"/>
                </a:solidFill>
                <a:latin typeface="HelvNeue Light for IBM" pitchFamily="34" charset="0"/>
              </a:defRPr>
            </a:lvl9pPr>
          </a:lstStyle>
          <a:p>
            <a:pPr marL="0" marR="0" lvl="0" indent="0" algn="l" defTabSz="457166" rtl="0" eaLnBrk="1" fontAlgn="base" latinLnBrk="0" hangingPunct="1">
              <a:lnSpc>
                <a:spcPct val="90000"/>
              </a:lnSpc>
              <a:spcBef>
                <a:spcPct val="0"/>
              </a:spcBef>
              <a:spcAft>
                <a:spcPct val="0"/>
              </a:spcAft>
              <a:buClrTx/>
              <a:buSzTx/>
              <a:buFontTx/>
              <a:buNone/>
              <a:tabLst/>
              <a:defRPr/>
            </a:pPr>
            <a:r>
              <a:rPr lang="en-US" sz="2700" b="1" kern="0" dirty="0">
                <a:solidFill>
                  <a:srgbClr val="FFFFFF"/>
                </a:solidFill>
                <a:latin typeface="IBM Plex Sans" panose="020B0503050203000203" pitchFamily="34" charset="0"/>
                <a:cs typeface="Arial" panose="020B0604020202020204" pitchFamily="34" charset="0"/>
                <a:sym typeface="Calibri"/>
              </a:rPr>
              <a:t>A </a:t>
            </a:r>
            <a:r>
              <a:rPr kumimoji="0" lang="en-US" sz="2700" b="1" i="0" u="none" strike="noStrike" kern="0" cap="none" spc="0" normalizeH="0" baseline="0" noProof="0" dirty="0">
                <a:ln>
                  <a:noFill/>
                </a:ln>
                <a:solidFill>
                  <a:srgbClr val="FFFFFF"/>
                </a:solidFill>
                <a:effectLst/>
                <a:uLnTx/>
                <a:uFillTx/>
                <a:latin typeface="IBM Plex Sans" panose="020B0503050203000203" pitchFamily="34" charset="0"/>
                <a:cs typeface="Arial" panose="020B0604020202020204" pitchFamily="34" charset="0"/>
                <a:sym typeface="Calibri"/>
              </a:rPr>
              <a:t>large and growing</a:t>
            </a:r>
          </a:p>
          <a:p>
            <a:pPr marL="0" marR="0" lvl="0" indent="0" algn="l" defTabSz="457166" rtl="0" eaLnBrk="1" fontAlgn="base" latinLnBrk="0" hangingPunct="1">
              <a:lnSpc>
                <a:spcPct val="90000"/>
              </a:lnSpc>
              <a:spcBef>
                <a:spcPct val="0"/>
              </a:spcBef>
              <a:spcAft>
                <a:spcPct val="0"/>
              </a:spcAft>
              <a:buClrTx/>
              <a:buSzTx/>
              <a:buFontTx/>
              <a:buNone/>
              <a:tabLst/>
              <a:defRPr/>
            </a:pPr>
            <a:r>
              <a:rPr kumimoji="0" lang="en-US" sz="2700" b="1" i="0" u="none" strike="noStrike" kern="0" cap="none" spc="0" normalizeH="0" baseline="0" noProof="0" dirty="0">
                <a:ln>
                  <a:noFill/>
                </a:ln>
                <a:solidFill>
                  <a:srgbClr val="FFFFFF"/>
                </a:solidFill>
                <a:effectLst/>
                <a:uLnTx/>
                <a:uFillTx/>
                <a:latin typeface="IBM Plex Sans" panose="020B0503050203000203" pitchFamily="34" charset="0"/>
                <a:cs typeface="Arial" panose="020B0604020202020204" pitchFamily="34" charset="0"/>
                <a:sym typeface="Calibri"/>
              </a:rPr>
              <a:t>Market</a:t>
            </a:r>
          </a:p>
        </p:txBody>
      </p:sp>
      <p:sp>
        <p:nvSpPr>
          <p:cNvPr id="34" name="Rectangle 33">
            <a:extLst>
              <a:ext uri="{FF2B5EF4-FFF2-40B4-BE49-F238E27FC236}">
                <a16:creationId xmlns:a16="http://schemas.microsoft.com/office/drawing/2014/main" id="{92615E2F-32A2-4DF7-AD35-FAF2D2F721D5}"/>
              </a:ext>
            </a:extLst>
          </p:cNvPr>
          <p:cNvSpPr/>
          <p:nvPr/>
        </p:nvSpPr>
        <p:spPr>
          <a:xfrm>
            <a:off x="6146305" y="205487"/>
            <a:ext cx="2899100" cy="1846659"/>
          </a:xfrm>
          <a:prstGeom prst="rect">
            <a:avLst/>
          </a:prstGeom>
        </p:spPr>
        <p:txBody>
          <a:bodyPr wrap="square">
            <a:spAutoFit/>
          </a:bodyPr>
          <a:lstStyle/>
          <a:p>
            <a:pPr marL="0" marR="0" lvl="1" indent="0" algn="l" defTabSz="457016"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sym typeface="Calibri"/>
              </a:rPr>
              <a:t>Only</a:t>
            </a:r>
            <a:br>
              <a:rPr kumimoji="0" lang="fi-FI" sz="1800" b="0" i="0" u="none" strike="noStrike" kern="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sym typeface="Calibri"/>
              </a:rPr>
            </a:br>
            <a:r>
              <a:rPr kumimoji="0" lang="fi-FI" sz="6000" b="0" i="0" u="none" strike="noStrike" kern="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sym typeface="Calibri"/>
              </a:rPr>
              <a:t>20%</a:t>
            </a:r>
            <a:br>
              <a:rPr kumimoji="0" lang="fi-FI" sz="8000" b="1" i="0" u="none" strike="noStrike" kern="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sym typeface="Calibri"/>
              </a:rPr>
            </a:br>
            <a:r>
              <a:rPr kumimoji="0" lang="en-US" sz="1800" b="0" i="0" u="none" strike="noStrike" kern="0" cap="none" spc="0" normalizeH="0" baseline="0" noProof="0" dirty="0">
                <a:ln>
                  <a:noFill/>
                </a:ln>
                <a:solidFill>
                  <a:srgbClr val="FFFFFF"/>
                </a:solidFill>
                <a:effectLst/>
                <a:uLnTx/>
                <a:uFillTx/>
                <a:latin typeface="IBM Plex Sans" panose="020B0503050203000203" pitchFamily="34" charset="0"/>
                <a:ea typeface="IBM Plex Sans Light" charset="0"/>
                <a:cs typeface="Arial" panose="020B0604020202020204" pitchFamily="34" charset="0"/>
                <a:sym typeface="Calibri"/>
              </a:rPr>
              <a:t>of enterprise workloads have moved to the cloud</a:t>
            </a:r>
          </a:p>
        </p:txBody>
      </p:sp>
      <p:cxnSp>
        <p:nvCxnSpPr>
          <p:cNvPr id="6" name="Straight Connector 5">
            <a:extLst>
              <a:ext uri="{FF2B5EF4-FFF2-40B4-BE49-F238E27FC236}">
                <a16:creationId xmlns:a16="http://schemas.microsoft.com/office/drawing/2014/main" id="{2F97FDC3-0D60-49E2-A57B-0FEDD822DA70}"/>
              </a:ext>
            </a:extLst>
          </p:cNvPr>
          <p:cNvCxnSpPr/>
          <p:nvPr/>
        </p:nvCxnSpPr>
        <p:spPr>
          <a:xfrm>
            <a:off x="6220197" y="2136169"/>
            <a:ext cx="275131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24781837-E62E-4025-833B-C72BF9F8A0EA}"/>
              </a:ext>
            </a:extLst>
          </p:cNvPr>
          <p:cNvSpPr txBox="1"/>
          <p:nvPr/>
        </p:nvSpPr>
        <p:spPr>
          <a:xfrm>
            <a:off x="540767" y="1206577"/>
            <a:ext cx="1507363" cy="892552"/>
          </a:xfrm>
          <a:prstGeom prst="rect">
            <a:avLst/>
          </a:prstGeom>
          <a:noFill/>
        </p:spPr>
        <p:txBody>
          <a:bodyPr wrap="square" rtlCol="0">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sym typeface="Calibri"/>
              </a:rPr>
              <a:t>From </a:t>
            </a:r>
            <a:r>
              <a:rPr kumimoji="0" lang="en-US" sz="2400" b="0" i="0" u="none" strike="noStrike" kern="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sym typeface="Calibri"/>
              </a:rPr>
              <a:t>27% </a:t>
            </a:r>
            <a:r>
              <a:rPr kumimoji="0" lang="en-US" sz="1800" b="0" i="0" u="none" strike="noStrike" kern="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sym typeface="Calibri"/>
              </a:rPr>
              <a:t>to </a:t>
            </a:r>
            <a:r>
              <a:rPr kumimoji="0" lang="en-US" sz="2800" b="0" i="0" u="none" strike="noStrike" kern="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sym typeface="Calibri"/>
              </a:rPr>
              <a:t>34%</a:t>
            </a:r>
            <a:endParaRPr kumimoji="0" lang="en-US" sz="1800" b="0" i="0" u="none" strike="noStrike" kern="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sym typeface="Calibri"/>
            </a:endParaRPr>
          </a:p>
        </p:txBody>
      </p:sp>
      <p:sp>
        <p:nvSpPr>
          <p:cNvPr id="35" name="TextBox 34">
            <a:extLst>
              <a:ext uri="{FF2B5EF4-FFF2-40B4-BE49-F238E27FC236}">
                <a16:creationId xmlns:a16="http://schemas.microsoft.com/office/drawing/2014/main" id="{BFFCA128-5C95-40AE-8F89-BCEC1CEC805C}"/>
              </a:ext>
            </a:extLst>
          </p:cNvPr>
          <p:cNvSpPr txBox="1"/>
          <p:nvPr/>
        </p:nvSpPr>
        <p:spPr>
          <a:xfrm>
            <a:off x="2908464" y="1166087"/>
            <a:ext cx="1507363" cy="892552"/>
          </a:xfrm>
          <a:prstGeom prst="rect">
            <a:avLst/>
          </a:prstGeom>
          <a:noFill/>
        </p:spPr>
        <p:txBody>
          <a:bodyPr wrap="square" rtlCol="0">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sym typeface="Calibri"/>
              </a:rPr>
              <a:t>From </a:t>
            </a:r>
            <a:r>
              <a:rPr kumimoji="0" lang="en-US" sz="2400" b="0" i="0" u="none" strike="noStrike" kern="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sym typeface="Calibri"/>
              </a:rPr>
              <a:t>22% </a:t>
            </a:r>
            <a:r>
              <a:rPr kumimoji="0" lang="en-US" sz="1800" b="0" i="0" u="none" strike="noStrike" kern="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sym typeface="Calibri"/>
              </a:rPr>
              <a:t>to </a:t>
            </a:r>
            <a:r>
              <a:rPr kumimoji="0" lang="en-US" sz="2800" b="0" i="0" u="none" strike="noStrike" kern="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sym typeface="Calibri"/>
              </a:rPr>
              <a:t>39%</a:t>
            </a:r>
            <a:endParaRPr kumimoji="0" lang="en-US" sz="1800" b="0" i="0" u="none" strike="noStrike" kern="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sym typeface="Calibri"/>
            </a:endParaRPr>
          </a:p>
        </p:txBody>
      </p:sp>
      <p:sp>
        <p:nvSpPr>
          <p:cNvPr id="41" name="TextBox 40">
            <a:extLst>
              <a:ext uri="{FF2B5EF4-FFF2-40B4-BE49-F238E27FC236}">
                <a16:creationId xmlns:a16="http://schemas.microsoft.com/office/drawing/2014/main" id="{2D08CE41-93A5-4D6B-ADA9-B72469B01C46}"/>
              </a:ext>
            </a:extLst>
          </p:cNvPr>
          <p:cNvSpPr txBox="1"/>
          <p:nvPr/>
        </p:nvSpPr>
        <p:spPr>
          <a:xfrm>
            <a:off x="3490459" y="4135168"/>
            <a:ext cx="1507363" cy="892552"/>
          </a:xfrm>
          <a:prstGeom prst="rect">
            <a:avLst/>
          </a:prstGeom>
          <a:noFill/>
        </p:spPr>
        <p:txBody>
          <a:bodyPr wrap="square" rtlCol="0">
            <a:spAutoFit/>
          </a:bodyPr>
          <a:lstStyle/>
          <a:p>
            <a:pPr marL="0" marR="0" lvl="0" indent="0" algn="ctr" defTabSz="6858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sym typeface="Calibri"/>
              </a:rPr>
              <a:t>From </a:t>
            </a:r>
            <a:r>
              <a:rPr kumimoji="0" lang="en-US" sz="2400" b="0" i="0" u="none" strike="noStrike" kern="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sym typeface="Calibri"/>
              </a:rPr>
              <a:t>39% </a:t>
            </a:r>
            <a:r>
              <a:rPr kumimoji="0" lang="en-US" sz="1800" b="0" i="0" u="none" strike="noStrike" kern="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sym typeface="Calibri"/>
              </a:rPr>
              <a:t>to </a:t>
            </a:r>
            <a:r>
              <a:rPr kumimoji="0" lang="en-US" sz="2800" b="0" i="0" u="none" strike="noStrike" kern="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sym typeface="Calibri"/>
              </a:rPr>
              <a:t>16%</a:t>
            </a:r>
            <a:endParaRPr kumimoji="0" lang="en-US" sz="1800" b="0" i="0" u="none" strike="noStrike" kern="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sym typeface="Calibri"/>
            </a:endParaRPr>
          </a:p>
        </p:txBody>
      </p:sp>
      <p:sp>
        <p:nvSpPr>
          <p:cNvPr id="44" name="Rectangle 43">
            <a:extLst>
              <a:ext uri="{FF2B5EF4-FFF2-40B4-BE49-F238E27FC236}">
                <a16:creationId xmlns:a16="http://schemas.microsoft.com/office/drawing/2014/main" id="{9894C67D-E539-488E-80EB-37A9C81DEEE0}"/>
              </a:ext>
            </a:extLst>
          </p:cNvPr>
          <p:cNvSpPr/>
          <p:nvPr/>
        </p:nvSpPr>
        <p:spPr>
          <a:xfrm>
            <a:off x="173311" y="4763515"/>
            <a:ext cx="2456122" cy="189283"/>
          </a:xfrm>
          <a:prstGeom prst="rect">
            <a:avLst/>
          </a:prstGeom>
        </p:spPr>
        <p:txBody>
          <a:bodyPr wrap="none">
            <a:spAutoFit/>
          </a:bodyPr>
          <a:lstStyle/>
          <a:p>
            <a:pPr marL="0" marR="0" lvl="0" indent="0" algn="l" defTabSz="1097137" rtl="0" eaLnBrk="1" fontAlgn="auto" latinLnBrk="0" hangingPunct="0">
              <a:lnSpc>
                <a:spcPct val="90000"/>
              </a:lnSpc>
              <a:spcBef>
                <a:spcPts val="0"/>
              </a:spcBef>
              <a:spcAft>
                <a:spcPts val="0"/>
              </a:spcAft>
              <a:buClrTx/>
              <a:buSzTx/>
              <a:buFontTx/>
              <a:buNone/>
              <a:tabLst/>
              <a:defRPr/>
            </a:pPr>
            <a:r>
              <a:rPr kumimoji="0" lang="en-US" sz="700" b="0" i="0" u="none" strike="noStrike" kern="0" cap="none" spc="0" normalizeH="0" baseline="0" noProof="0" dirty="0">
                <a:ln>
                  <a:noFill/>
                </a:ln>
                <a:solidFill>
                  <a:srgbClr val="FFFFFF"/>
                </a:solidFill>
                <a:effectLst/>
                <a:uLnTx/>
                <a:uFillTx/>
                <a:latin typeface="IBM Plex Sans" panose="020B0503050203000203" pitchFamily="34" charset="0"/>
                <a:ea typeface="+mn-ea"/>
                <a:cs typeface="Arial" panose="020B0604020202020204" pitchFamily="34" charset="0"/>
                <a:sym typeface="Arial" panose="020B0604020202020204" pitchFamily="34" charset="0"/>
              </a:rPr>
              <a:t>Source: 451 Research: Workloads &amp; Key Projects Survey</a:t>
            </a:r>
            <a:endParaRPr kumimoji="0" lang="en-US" sz="700" b="0" i="0" u="none" strike="noStrike" kern="0" cap="none" spc="0" normalizeH="0" baseline="0" noProof="0" dirty="0">
              <a:ln>
                <a:noFill/>
              </a:ln>
              <a:solidFill>
                <a:srgbClr val="FFFFFF"/>
              </a:solidFill>
              <a:effectLst/>
              <a:uLnTx/>
              <a:uFillTx/>
              <a:latin typeface="IBM Plex Sans" panose="020B0503050203000203" pitchFamily="34" charset="0"/>
              <a:ea typeface="+mn-ea"/>
              <a:cs typeface="Arial" pitchFamily="34" charset="0"/>
              <a:sym typeface="Calibri"/>
            </a:endParaRPr>
          </a:p>
        </p:txBody>
      </p:sp>
      <p:sp>
        <p:nvSpPr>
          <p:cNvPr id="5" name="Rectangle 4">
            <a:extLst>
              <a:ext uri="{FF2B5EF4-FFF2-40B4-BE49-F238E27FC236}">
                <a16:creationId xmlns:a16="http://schemas.microsoft.com/office/drawing/2014/main" id="{8106688D-CEFC-4689-B1E8-BDCD6B2A607D}"/>
              </a:ext>
            </a:extLst>
          </p:cNvPr>
          <p:cNvSpPr/>
          <p:nvPr/>
        </p:nvSpPr>
        <p:spPr>
          <a:xfrm>
            <a:off x="6106225" y="2225041"/>
            <a:ext cx="2844051" cy="923330"/>
          </a:xfrm>
          <a:prstGeom prst="rect">
            <a:avLst/>
          </a:prstGeom>
        </p:spPr>
        <p:txBody>
          <a:bodyPr wrap="square">
            <a:spAutoFit/>
          </a:bodyPr>
          <a:lstStyle/>
          <a:p>
            <a:pPr marL="0" marR="0" lvl="0" indent="0" algn="l" defTabSz="685800" rtl="0" eaLnBrk="1" fontAlgn="auto" latinLnBrk="0" hangingPunct="0">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FF"/>
                </a:solidFill>
                <a:effectLst/>
                <a:uLnTx/>
                <a:uFillTx/>
                <a:latin typeface="IBM Plex Sans" panose="020B0503050203000203" pitchFamily="34" charset="0"/>
                <a:ea typeface="IBM Plex Sans Light" charset="0"/>
                <a:cs typeface="Arial" panose="020B0604020202020204" pitchFamily="34" charset="0"/>
                <a:sym typeface="Calibri"/>
              </a:rPr>
              <a:t>Between </a:t>
            </a:r>
            <a:r>
              <a:rPr kumimoji="0" lang="en-US" sz="1800" b="1" i="0" u="none" strike="noStrike" kern="0" cap="none" spc="0" normalizeH="0" baseline="0" noProof="0" dirty="0">
                <a:ln>
                  <a:noFill/>
                </a:ln>
                <a:solidFill>
                  <a:srgbClr val="FFFFFF"/>
                </a:solidFill>
                <a:effectLst/>
                <a:uLnTx/>
                <a:uFillTx/>
                <a:latin typeface="IBM Plex Sans" panose="020B0503050203000203" pitchFamily="34" charset="0"/>
                <a:ea typeface="IBM Plex Sans Light" charset="0"/>
                <a:cs typeface="Arial" panose="020B0604020202020204" pitchFamily="34" charset="0"/>
                <a:sym typeface="Calibri"/>
              </a:rPr>
              <a:t>2019 and 2021, clients are migrating more</a:t>
            </a:r>
            <a:r>
              <a:rPr kumimoji="0" lang="en-US" sz="1800" b="0" i="0" u="none" strike="noStrike" kern="0" cap="none" spc="0" normalizeH="0" baseline="0" noProof="0" dirty="0">
                <a:ln>
                  <a:noFill/>
                </a:ln>
                <a:solidFill>
                  <a:srgbClr val="FFFFFF"/>
                </a:solidFill>
                <a:effectLst/>
                <a:uLnTx/>
                <a:uFillTx/>
                <a:latin typeface="IBM Plex Sans" panose="020B0503050203000203" pitchFamily="34" charset="0"/>
                <a:ea typeface="IBM Plex Sans Light" charset="0"/>
                <a:cs typeface="Arial" panose="020B0604020202020204" pitchFamily="34" charset="0"/>
                <a:sym typeface="Calibri"/>
              </a:rPr>
              <a:t> – but inconsistently</a:t>
            </a:r>
            <a:endParaRPr kumimoji="0" lang="en-US" sz="1800" b="0" i="0" u="none" strike="noStrike" kern="0" cap="none" spc="0" normalizeH="0" baseline="0" noProof="0" dirty="0">
              <a:ln>
                <a:noFill/>
              </a:ln>
              <a:solidFill>
                <a:srgbClr val="000000"/>
              </a:solidFill>
              <a:effectLst/>
              <a:uLnTx/>
              <a:uFillTx/>
              <a:latin typeface="IBM Plex Sans" panose="020B0503050203000203" pitchFamily="34" charset="0"/>
              <a:ea typeface="+mn-ea"/>
              <a:cs typeface="Arial" panose="020B0604020202020204" pitchFamily="34" charset="0"/>
              <a:sym typeface="Calibri"/>
            </a:endParaRPr>
          </a:p>
        </p:txBody>
      </p:sp>
      <p:sp>
        <p:nvSpPr>
          <p:cNvPr id="7" name="Arrow: Down 6">
            <a:extLst>
              <a:ext uri="{FF2B5EF4-FFF2-40B4-BE49-F238E27FC236}">
                <a16:creationId xmlns:a16="http://schemas.microsoft.com/office/drawing/2014/main" id="{6A270B46-EE64-4DE2-8B84-DD1FCA908C70}"/>
              </a:ext>
            </a:extLst>
          </p:cNvPr>
          <p:cNvSpPr/>
          <p:nvPr/>
        </p:nvSpPr>
        <p:spPr>
          <a:xfrm>
            <a:off x="4785677" y="4671213"/>
            <a:ext cx="207879" cy="2930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sym typeface="Calibri"/>
            </a:endParaRPr>
          </a:p>
        </p:txBody>
      </p:sp>
      <p:sp>
        <p:nvSpPr>
          <p:cNvPr id="45" name="Arrow: Down 44">
            <a:extLst>
              <a:ext uri="{FF2B5EF4-FFF2-40B4-BE49-F238E27FC236}">
                <a16:creationId xmlns:a16="http://schemas.microsoft.com/office/drawing/2014/main" id="{0578D131-E651-4840-8EE0-67BEDC8A05C3}"/>
              </a:ext>
            </a:extLst>
          </p:cNvPr>
          <p:cNvSpPr/>
          <p:nvPr/>
        </p:nvSpPr>
        <p:spPr>
          <a:xfrm rot="10800000">
            <a:off x="4179135" y="1612681"/>
            <a:ext cx="207879" cy="2930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sym typeface="Calibri"/>
            </a:endParaRPr>
          </a:p>
        </p:txBody>
      </p:sp>
      <p:sp>
        <p:nvSpPr>
          <p:cNvPr id="46" name="Arrow: Down 45">
            <a:extLst>
              <a:ext uri="{FF2B5EF4-FFF2-40B4-BE49-F238E27FC236}">
                <a16:creationId xmlns:a16="http://schemas.microsoft.com/office/drawing/2014/main" id="{F5D63E3D-296F-40F2-B535-CE7D0D42607C}"/>
              </a:ext>
            </a:extLst>
          </p:cNvPr>
          <p:cNvSpPr/>
          <p:nvPr/>
        </p:nvSpPr>
        <p:spPr>
          <a:xfrm rot="10800000">
            <a:off x="1823945" y="1676173"/>
            <a:ext cx="207879" cy="2930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FFFFF"/>
              </a:solidFill>
              <a:effectLst/>
              <a:uLnTx/>
              <a:uFillTx/>
              <a:latin typeface="Calibri" panose="020F0502020204030204"/>
              <a:ea typeface="+mn-ea"/>
              <a:cs typeface="+mn-cs"/>
              <a:sym typeface="Calibri"/>
            </a:endParaRPr>
          </a:p>
        </p:txBody>
      </p:sp>
      <p:cxnSp>
        <p:nvCxnSpPr>
          <p:cNvPr id="47" name="Straight Connector 46">
            <a:extLst>
              <a:ext uri="{FF2B5EF4-FFF2-40B4-BE49-F238E27FC236}">
                <a16:creationId xmlns:a16="http://schemas.microsoft.com/office/drawing/2014/main" id="{E01A6B59-9F12-4530-AEC9-221C72C46A2E}"/>
              </a:ext>
            </a:extLst>
          </p:cNvPr>
          <p:cNvCxnSpPr/>
          <p:nvPr/>
        </p:nvCxnSpPr>
        <p:spPr>
          <a:xfrm>
            <a:off x="6194472" y="3202973"/>
            <a:ext cx="2751316"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Slide Number Placeholder 1">
            <a:extLst>
              <a:ext uri="{FF2B5EF4-FFF2-40B4-BE49-F238E27FC236}">
                <a16:creationId xmlns:a16="http://schemas.microsoft.com/office/drawing/2014/main" id="{9DFCE998-F304-4239-976B-14B0F4A1C3B0}"/>
              </a:ext>
            </a:extLst>
          </p:cNvPr>
          <p:cNvSpPr txBox="1">
            <a:spLocks/>
          </p:cNvSpPr>
          <p:nvPr/>
        </p:nvSpPr>
        <p:spPr>
          <a:xfrm>
            <a:off x="6858000" y="4826480"/>
            <a:ext cx="2057400" cy="137160"/>
          </a:xfrm>
          <a:prstGeom prst="rect">
            <a:avLst/>
          </a:prstGeom>
        </p:spPr>
        <p:txBody>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FFFFFF"/>
                </a:solidFill>
                <a:effectLst/>
                <a:uLnTx/>
                <a:uFillTx/>
                <a:latin typeface="IBM Plex Sans"/>
                <a:ea typeface="+mn-ea"/>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8</a:t>
            </a:fld>
            <a:endParaRPr kumimoji="0" lang="en-US" sz="600" b="0" i="0" u="none" strike="noStrike" kern="1200" cap="none" spc="0" normalizeH="0" baseline="0" noProof="0">
              <a:ln>
                <a:noFill/>
              </a:ln>
              <a:solidFill>
                <a:srgbClr val="FFFFFF"/>
              </a:solidFill>
              <a:effectLst/>
              <a:uLnTx/>
              <a:uFillTx/>
              <a:latin typeface="IBM Plex Sans"/>
              <a:ea typeface="+mn-ea"/>
              <a:cs typeface="Arial" charset="0"/>
            </a:endParaRPr>
          </a:p>
        </p:txBody>
      </p:sp>
    </p:spTree>
    <p:extLst>
      <p:ext uri="{BB962C8B-B14F-4D97-AF65-F5344CB8AC3E}">
        <p14:creationId xmlns:p14="http://schemas.microsoft.com/office/powerpoint/2010/main" val="878999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0">
              <a:schemeClr val="accent2">
                <a:lumMod val="75000"/>
              </a:schemeClr>
            </a:gs>
            <a:gs pos="99000">
              <a:schemeClr val="accent2">
                <a:lumMod val="50000"/>
              </a:schemeClr>
            </a:gs>
          </a:gsLst>
          <a:lin ang="2700000" scaled="1"/>
        </a:gradFill>
        <a:effectLst/>
      </p:bgPr>
    </p:bg>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D0BE6F14-FF48-0F4F-A8AA-2E3F25371E4A}" type="slidenum">
              <a:rPr kumimoji="0" lang="en-US" sz="600" b="0" i="0" u="none" strike="noStrike" kern="1200" cap="none" spc="0" normalizeH="0" baseline="0" noProof="0" smtClean="0">
                <a:ln>
                  <a:noFill/>
                </a:ln>
                <a:solidFill>
                  <a:srgbClr val="FFFFFF"/>
                </a:solidFill>
                <a:effectLst/>
                <a:uLnTx/>
                <a:uFillTx/>
                <a:latin typeface="IBM Plex Sans"/>
                <a:cs typeface="Arial" charset="0"/>
              </a:rPr>
              <a:pPr marL="0" marR="0" lvl="0" indent="0" algn="r" defTabSz="685800" rtl="0" eaLnBrk="1" fontAlgn="auto" latinLnBrk="0" hangingPunct="1">
                <a:lnSpc>
                  <a:spcPct val="100000"/>
                </a:lnSpc>
                <a:spcBef>
                  <a:spcPts val="0"/>
                </a:spcBef>
                <a:spcAft>
                  <a:spcPts val="0"/>
                </a:spcAft>
                <a:buClrTx/>
                <a:buSzTx/>
                <a:buFontTx/>
                <a:buNone/>
                <a:tabLst/>
                <a:defRPr/>
              </a:pPr>
              <a:t>9</a:t>
            </a:fld>
            <a:endParaRPr kumimoji="0" lang="en-US" sz="600" b="0" i="0" u="none" strike="noStrike" kern="1200" cap="none" spc="0" normalizeH="0" baseline="0" noProof="0">
              <a:ln>
                <a:noFill/>
              </a:ln>
              <a:solidFill>
                <a:srgbClr val="FFFFFF"/>
              </a:solidFill>
              <a:effectLst/>
              <a:uLnTx/>
              <a:uFillTx/>
              <a:latin typeface="IBM Plex Sans"/>
              <a:cs typeface="Arial" charset="0"/>
            </a:endParaRPr>
          </a:p>
        </p:txBody>
      </p:sp>
      <p:sp>
        <p:nvSpPr>
          <p:cNvPr id="7" name="Title 1">
            <a:extLst>
              <a:ext uri="{FF2B5EF4-FFF2-40B4-BE49-F238E27FC236}">
                <a16:creationId xmlns:a16="http://schemas.microsoft.com/office/drawing/2014/main" id="{FF7E5BE5-C99B-4CAF-A480-2286CEE548E3}"/>
              </a:ext>
            </a:extLst>
          </p:cNvPr>
          <p:cNvSpPr>
            <a:spLocks noGrp="1"/>
          </p:cNvSpPr>
          <p:nvPr>
            <p:ph type="title"/>
          </p:nvPr>
        </p:nvSpPr>
        <p:spPr>
          <a:xfrm>
            <a:off x="127932" y="108988"/>
            <a:ext cx="8686800" cy="412290"/>
          </a:xfrm>
        </p:spPr>
        <p:txBody>
          <a:bodyPr>
            <a:noAutofit/>
          </a:bodyPr>
          <a:lstStyle/>
          <a:p>
            <a:r>
              <a:rPr lang="en-US" sz="2000" b="1" dirty="0">
                <a:latin typeface="IBM Plex Sans" panose="020B0503050203000203" pitchFamily="34" charset="0"/>
              </a:rPr>
              <a:t>IBM – Journey to Public Cloud</a:t>
            </a:r>
          </a:p>
        </p:txBody>
      </p:sp>
      <p:sp>
        <p:nvSpPr>
          <p:cNvPr id="36" name="IBM Cloud Fast Start 2020">
            <a:extLst>
              <a:ext uri="{FF2B5EF4-FFF2-40B4-BE49-F238E27FC236}">
                <a16:creationId xmlns:a16="http://schemas.microsoft.com/office/drawing/2014/main" id="{BD4CB3D6-A028-45A4-B3C6-3C2393EAF84A}"/>
              </a:ext>
            </a:extLst>
          </p:cNvPr>
          <p:cNvSpPr txBox="1"/>
          <p:nvPr/>
        </p:nvSpPr>
        <p:spPr>
          <a:xfrm>
            <a:off x="16777" y="4871903"/>
            <a:ext cx="829712" cy="27699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p>
            <a:pPr marL="0" marR="0" lvl="0" indent="0" algn="l" defTabSz="685800" rtl="0" eaLnBrk="1" fontAlgn="auto" latinLnBrk="0" hangingPunct="1">
              <a:lnSpc>
                <a:spcPct val="100000"/>
              </a:lnSpc>
              <a:spcBef>
                <a:spcPts val="0"/>
              </a:spcBef>
              <a:spcAft>
                <a:spcPts val="0"/>
              </a:spcAft>
              <a:buClrTx/>
              <a:buSzTx/>
              <a:buFontTx/>
              <a:buNone/>
              <a:tabLst/>
              <a:defRPr sz="1200">
                <a:solidFill>
                  <a:srgbClr val="FFFFFF"/>
                </a:solidFill>
              </a:defRPr>
            </a:pPr>
            <a:r>
              <a:rPr kumimoji="0" sz="1200" b="0" i="0" u="none" strike="noStrike" kern="1200" cap="none" spc="0" normalizeH="0" baseline="0" noProof="0" dirty="0">
                <a:ln>
                  <a:noFill/>
                </a:ln>
                <a:solidFill>
                  <a:srgbClr val="FFFFFF"/>
                </a:solidFill>
                <a:effectLst/>
                <a:uLnTx/>
                <a:uFillTx/>
                <a:latin typeface="IBM Plex Sans"/>
                <a:ea typeface="+mn-ea"/>
                <a:cs typeface="+mn-cs"/>
              </a:rPr>
              <a:t>IBM </a:t>
            </a:r>
            <a:r>
              <a:rPr kumimoji="0" sz="1200" b="0" i="0" u="none" strike="noStrike" kern="1200" cap="none" spc="0" normalizeH="0" baseline="0" noProof="0" dirty="0">
                <a:ln>
                  <a:noFill/>
                </a:ln>
                <a:solidFill>
                  <a:srgbClr val="FFFFFF"/>
                </a:solidFill>
                <a:effectLst/>
                <a:uLnTx/>
                <a:uFillTx/>
                <a:latin typeface="IBM Plex Sans SemiBold"/>
                <a:ea typeface="IBM Plex Sans SemiBold"/>
                <a:cs typeface="IBM Plex Sans SemiBold"/>
                <a:sym typeface="IBM Plex Sans SemiBold"/>
              </a:rPr>
              <a:t>Cloud</a:t>
            </a:r>
            <a:endParaRPr kumimoji="0" sz="1200" b="0" i="0" u="none" strike="noStrike" kern="1200" cap="none" spc="0" normalizeH="0" baseline="0" noProof="0" dirty="0">
              <a:ln>
                <a:noFill/>
              </a:ln>
              <a:solidFill>
                <a:srgbClr val="FFFFFF"/>
              </a:solidFill>
              <a:effectLst/>
              <a:uLnTx/>
              <a:uFillTx/>
              <a:latin typeface="IBM Plex Sans"/>
              <a:ea typeface="+mn-ea"/>
              <a:cs typeface="+mn-cs"/>
            </a:endParaRPr>
          </a:p>
        </p:txBody>
      </p:sp>
      <p:sp>
        <p:nvSpPr>
          <p:cNvPr id="37" name="TextBox 36">
            <a:extLst>
              <a:ext uri="{FF2B5EF4-FFF2-40B4-BE49-F238E27FC236}">
                <a16:creationId xmlns:a16="http://schemas.microsoft.com/office/drawing/2014/main" id="{1C83EF9F-D204-4347-9858-C4A1B2BD9FC2}"/>
              </a:ext>
            </a:extLst>
          </p:cNvPr>
          <p:cNvSpPr txBox="1"/>
          <p:nvPr/>
        </p:nvSpPr>
        <p:spPr>
          <a:xfrm>
            <a:off x="5907896" y="4871903"/>
            <a:ext cx="3236104" cy="205938"/>
          </a:xfrm>
          <a:prstGeom prst="rect">
            <a:avLst/>
          </a:prstGeom>
          <a:noFill/>
        </p:spPr>
        <p:txBody>
          <a:bodyPr wrap="square" rtlCol="0">
            <a:no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en-US" sz="800" b="1" i="0" u="none" strike="noStrike" kern="1200" cap="none" spc="0" normalizeH="0" baseline="0" noProof="0" dirty="0">
                <a:ln>
                  <a:noFill/>
                </a:ln>
                <a:solidFill>
                  <a:srgbClr val="FFFFFF"/>
                </a:solidFill>
                <a:effectLst/>
                <a:uLnTx/>
                <a:uFillTx/>
                <a:latin typeface="Helvetica Neue Light"/>
                <a:ea typeface="+mn-ea"/>
                <a:cs typeface="+mn-cs"/>
                <a:hlinkClick r:id="rId2">
                  <a:extLst>
                    <a:ext uri="{A12FA001-AC4F-418D-AE19-62706E023703}">
                      <ahyp:hlinkClr xmlns:ahyp="http://schemas.microsoft.com/office/drawing/2018/hyperlinkcolor" val="tx"/>
                    </a:ext>
                  </a:extLst>
                </a:hlinkClick>
              </a:rPr>
              <a:t>Seismic</a:t>
            </a:r>
            <a:r>
              <a:rPr kumimoji="0" lang="en-US" altLang="en-US" sz="800" b="1" i="0" u="none" strike="noStrike" kern="1200" cap="none" spc="0" normalizeH="0" baseline="0" noProof="0" dirty="0">
                <a:ln>
                  <a:noFill/>
                </a:ln>
                <a:solidFill>
                  <a:srgbClr val="FFFFFF"/>
                </a:solidFill>
                <a:effectLst/>
                <a:uLnTx/>
                <a:uFillTx/>
                <a:latin typeface="Helvetica Neue Light"/>
                <a:ea typeface="+mn-ea"/>
                <a:cs typeface="+mn-cs"/>
              </a:rPr>
              <a:t> is the primary source of  Enablement and Sales assets</a:t>
            </a:r>
            <a:endParaRPr kumimoji="0" lang="en-US" altLang="en-US" sz="800" b="1" i="0" u="none" strike="sngStrike" kern="1200" cap="none" spc="0" normalizeH="0" baseline="0" noProof="0" dirty="0">
              <a:ln>
                <a:noFill/>
              </a:ln>
              <a:solidFill>
                <a:srgbClr val="FFFFFF"/>
              </a:solidFill>
              <a:effectLst/>
              <a:uLnTx/>
              <a:uFillTx/>
              <a:latin typeface="Helvetica Neue Light"/>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en-DE" sz="800" b="1" i="0" u="none" strike="noStrike" kern="1200" cap="none" spc="0" normalizeH="0" baseline="0" noProof="0" dirty="0">
              <a:ln>
                <a:noFill/>
              </a:ln>
              <a:solidFill>
                <a:srgbClr val="FFFFFF"/>
              </a:solidFill>
              <a:effectLst/>
              <a:uLnTx/>
              <a:uFillTx/>
              <a:latin typeface="Helvetica Neue Light"/>
              <a:ea typeface="+mn-ea"/>
              <a:cs typeface="+mn-cs"/>
            </a:endParaRPr>
          </a:p>
        </p:txBody>
      </p:sp>
      <p:grpSp>
        <p:nvGrpSpPr>
          <p:cNvPr id="40" name="Group 39">
            <a:extLst>
              <a:ext uri="{FF2B5EF4-FFF2-40B4-BE49-F238E27FC236}">
                <a16:creationId xmlns:a16="http://schemas.microsoft.com/office/drawing/2014/main" id="{07036CC4-C069-4BDF-B439-1757820E28F1}"/>
              </a:ext>
            </a:extLst>
          </p:cNvPr>
          <p:cNvGrpSpPr/>
          <p:nvPr/>
        </p:nvGrpSpPr>
        <p:grpSpPr>
          <a:xfrm>
            <a:off x="1447800" y="1618367"/>
            <a:ext cx="6877078" cy="468000"/>
            <a:chOff x="1459012" y="801936"/>
            <a:chExt cx="6085307" cy="468000"/>
          </a:xfrm>
        </p:grpSpPr>
        <p:sp>
          <p:nvSpPr>
            <p:cNvPr id="41" name="Rectangle 40">
              <a:extLst>
                <a:ext uri="{FF2B5EF4-FFF2-40B4-BE49-F238E27FC236}">
                  <a16:creationId xmlns:a16="http://schemas.microsoft.com/office/drawing/2014/main" id="{F06E164A-F84E-4F9D-B3D8-D2102A702034}"/>
                </a:ext>
              </a:extLst>
            </p:cNvPr>
            <p:cNvSpPr/>
            <p:nvPr/>
          </p:nvSpPr>
          <p:spPr>
            <a:xfrm>
              <a:off x="1491821" y="801936"/>
              <a:ext cx="6052498" cy="468000"/>
            </a:xfrm>
            <a:prstGeom prst="rect">
              <a:avLst/>
            </a:prstGeom>
          </p:spPr>
          <p:style>
            <a:lnRef idx="1">
              <a:schemeClr val="accent2"/>
            </a:lnRef>
            <a:fillRef idx="3">
              <a:schemeClr val="accent2"/>
            </a:fillRef>
            <a:effectRef idx="2">
              <a:schemeClr val="accent2"/>
            </a:effectRef>
            <a:fontRef idx="minor">
              <a:schemeClr val="lt1"/>
            </a:fontRef>
          </p:style>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err="1">
                <a:ln>
                  <a:noFill/>
                </a:ln>
                <a:solidFill>
                  <a:srgbClr val="FFFFFF"/>
                </a:solidFill>
                <a:effectLst/>
                <a:uLnTx/>
                <a:uFillTx/>
                <a:latin typeface="IBM Plex Sans" panose="020B0503050203000203" pitchFamily="34" charset="0"/>
                <a:ea typeface="+mn-ea"/>
                <a:cs typeface="Arial"/>
              </a:endParaRPr>
            </a:p>
          </p:txBody>
        </p:sp>
        <p:sp>
          <p:nvSpPr>
            <p:cNvPr id="42" name="TextBox 41">
              <a:extLst>
                <a:ext uri="{FF2B5EF4-FFF2-40B4-BE49-F238E27FC236}">
                  <a16:creationId xmlns:a16="http://schemas.microsoft.com/office/drawing/2014/main" id="{7C1427D5-8F6B-4F79-995E-07C61438B60F}"/>
                </a:ext>
              </a:extLst>
            </p:cNvPr>
            <p:cNvSpPr txBox="1"/>
            <p:nvPr/>
          </p:nvSpPr>
          <p:spPr>
            <a:xfrm>
              <a:off x="1459012" y="831635"/>
              <a:ext cx="5794642" cy="400110"/>
            </a:xfrm>
            <a:prstGeom prst="rect">
              <a:avLst/>
            </a:prstGeom>
            <a:noFill/>
            <a:ln>
              <a:noFill/>
            </a:ln>
          </p:spPr>
          <p:style>
            <a:lnRef idx="1">
              <a:schemeClr val="accent2"/>
            </a:lnRef>
            <a:fillRef idx="3">
              <a:schemeClr val="accent2"/>
            </a:fillRef>
            <a:effectRef idx="2">
              <a:schemeClr val="accent2"/>
            </a:effectRef>
            <a:fontRef idx="minor">
              <a:schemeClr val="lt1"/>
            </a:fontRef>
          </p:style>
          <p:txBody>
            <a:bodyPr wrap="square" lIns="91440" tIns="45720" rIns="91440" bIns="45720" rtlCol="0">
              <a:spAutoFit/>
            </a:bodyPr>
            <a:lstStyle/>
            <a:p>
              <a:pPr marL="171450" marR="0" lvl="0" indent="-171450" algn="l" defTabSz="914400" rtl="0" eaLnBrk="1" fontAlgn="auto" latinLnBrk="0" hangingPunct="1">
                <a:lnSpc>
                  <a:spcPct val="100000"/>
                </a:lnSpc>
                <a:spcBef>
                  <a:spcPts val="0"/>
                </a:spcBef>
                <a:spcAft>
                  <a:spcPts val="0"/>
                </a:spcAft>
                <a:buClrTx/>
                <a:buSzTx/>
                <a:buFont typeface="System Font Regular"/>
                <a:buChar char="→"/>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hlinkClick r:id="rId3">
                    <a:extLst>
                      <a:ext uri="{A12FA001-AC4F-418D-AE19-62706E023703}">
                        <ahyp:hlinkClr xmlns:ahyp="http://schemas.microsoft.com/office/drawing/2018/hyperlinkcolor" val="tx"/>
                      </a:ext>
                    </a:extLst>
                  </a:hlinkClick>
                </a:rPr>
                <a:t>Advise on Cloud with IBM Garage</a:t>
              </a: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  </a:t>
              </a:r>
              <a:r>
                <a:rPr kumimoji="0" lang="en-US" sz="1000" b="0" i="0" u="sng" strike="noStrike" kern="1200" cap="none" spc="0" normalizeH="0" baseline="0" noProof="0" dirty="0">
                  <a:ln>
                    <a:noFill/>
                  </a:ln>
                  <a:solidFill>
                    <a:srgbClr val="FFFFFF"/>
                  </a:solidFill>
                  <a:effectLst/>
                  <a:uLnTx/>
                  <a:uFillTx/>
                  <a:latin typeface="IBM Plex Sans" panose="020B0503050203000203" pitchFamily="34" charset="0"/>
                  <a:ea typeface="+mn-ea"/>
                  <a:cs typeface="+mn-cs"/>
                  <a:hlinkClick r:id="rId3"/>
                </a:rPr>
                <a:t>⎆</a:t>
              </a:r>
              <a:b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br>
              <a:r>
                <a:rPr kumimoji="0" lang="en-US" sz="1000" b="0" i="1"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Helps to land with differentiated design and expand with 190+ public cloud &amp; IBM Service offerings</a:t>
              </a:r>
            </a:p>
          </p:txBody>
        </p:sp>
      </p:grpSp>
      <p:grpSp>
        <p:nvGrpSpPr>
          <p:cNvPr id="43" name="Group 42">
            <a:extLst>
              <a:ext uri="{FF2B5EF4-FFF2-40B4-BE49-F238E27FC236}">
                <a16:creationId xmlns:a16="http://schemas.microsoft.com/office/drawing/2014/main" id="{D7BEDFC6-8019-4AC0-8C6C-FA536EE5297F}"/>
              </a:ext>
            </a:extLst>
          </p:cNvPr>
          <p:cNvGrpSpPr/>
          <p:nvPr/>
        </p:nvGrpSpPr>
        <p:grpSpPr>
          <a:xfrm>
            <a:off x="1484878" y="2160507"/>
            <a:ext cx="6840000" cy="468000"/>
            <a:chOff x="1436346" y="3455827"/>
            <a:chExt cx="6052498" cy="468000"/>
          </a:xfrm>
        </p:grpSpPr>
        <p:sp>
          <p:nvSpPr>
            <p:cNvPr id="44" name="Rectangle 43">
              <a:extLst>
                <a:ext uri="{FF2B5EF4-FFF2-40B4-BE49-F238E27FC236}">
                  <a16:creationId xmlns:a16="http://schemas.microsoft.com/office/drawing/2014/main" id="{CDD32B74-9143-49CD-82EF-164EA51F3054}"/>
                </a:ext>
              </a:extLst>
            </p:cNvPr>
            <p:cNvSpPr/>
            <p:nvPr/>
          </p:nvSpPr>
          <p:spPr>
            <a:xfrm>
              <a:off x="1436346" y="3455827"/>
              <a:ext cx="6052498" cy="468000"/>
            </a:xfrm>
            <a:prstGeom prst="rect">
              <a:avLst/>
            </a:prstGeom>
          </p:spPr>
          <p:style>
            <a:lnRef idx="1">
              <a:schemeClr val="accent2"/>
            </a:lnRef>
            <a:fillRef idx="3">
              <a:schemeClr val="accent2"/>
            </a:fillRef>
            <a:effectRef idx="2">
              <a:schemeClr val="accent2"/>
            </a:effectRef>
            <a:fontRef idx="minor">
              <a:schemeClr val="lt1"/>
            </a:fontRef>
          </p:style>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err="1">
                <a:ln>
                  <a:noFill/>
                </a:ln>
                <a:solidFill>
                  <a:srgbClr val="FFFFFF"/>
                </a:solidFill>
                <a:effectLst/>
                <a:uLnTx/>
                <a:uFillTx/>
                <a:latin typeface="IBM Plex Sans" panose="020B0503050203000203" pitchFamily="34" charset="0"/>
                <a:ea typeface="+mn-ea"/>
                <a:cs typeface="Arial"/>
              </a:endParaRPr>
            </a:p>
          </p:txBody>
        </p:sp>
        <p:sp>
          <p:nvSpPr>
            <p:cNvPr id="45" name="TextBox 44">
              <a:extLst>
                <a:ext uri="{FF2B5EF4-FFF2-40B4-BE49-F238E27FC236}">
                  <a16:creationId xmlns:a16="http://schemas.microsoft.com/office/drawing/2014/main" id="{98139F8F-D852-4852-B491-A3C55B7CA0DC}"/>
                </a:ext>
              </a:extLst>
            </p:cNvPr>
            <p:cNvSpPr txBox="1"/>
            <p:nvPr/>
          </p:nvSpPr>
          <p:spPr>
            <a:xfrm>
              <a:off x="1436346" y="3469411"/>
              <a:ext cx="5864154" cy="400110"/>
            </a:xfrm>
            <a:prstGeom prst="rect">
              <a:avLst/>
            </a:prstGeom>
            <a:noFill/>
            <a:ln>
              <a:noFill/>
            </a:ln>
          </p:spPr>
          <p:style>
            <a:lnRef idx="1">
              <a:schemeClr val="accent2"/>
            </a:lnRef>
            <a:fillRef idx="3">
              <a:schemeClr val="accent2"/>
            </a:fillRef>
            <a:effectRef idx="2">
              <a:schemeClr val="accent2"/>
            </a:effectRef>
            <a:fontRef idx="minor">
              <a:schemeClr val="lt1"/>
            </a:fontRef>
          </p:style>
          <p:txBody>
            <a:bodyPr wrap="square" lIns="91440" tIns="45720" rIns="91440" bIns="45720" rtlCol="0">
              <a:spAutoFit/>
            </a:bodyPr>
            <a:lstStyle/>
            <a:p>
              <a:pPr marL="171450" marR="0" lvl="0" indent="-171450" algn="l" defTabSz="1097280" rtl="0" eaLnBrk="1" fontAlgn="auto" latinLnBrk="0" hangingPunct="1">
                <a:lnSpc>
                  <a:spcPct val="100000"/>
                </a:lnSpc>
                <a:spcBef>
                  <a:spcPts val="0"/>
                </a:spcBef>
                <a:spcAft>
                  <a:spcPts val="800"/>
                </a:spcAft>
                <a:buClr>
                  <a:srgbClr val="FFFFFF"/>
                </a:buClr>
                <a:buSzTx/>
                <a:buFont typeface="System Font Regular"/>
                <a:buChar char="→"/>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hlinkClick r:id="rId4">
                    <a:extLst>
                      <a:ext uri="{A12FA001-AC4F-418D-AE19-62706E023703}">
                        <ahyp:hlinkClr xmlns:ahyp="http://schemas.microsoft.com/office/drawing/2018/hyperlinkcolor" val="tx"/>
                      </a:ext>
                    </a:extLst>
                  </a:hlinkClick>
                </a:rPr>
                <a:t>Build for Cloud with Cloud Native</a:t>
              </a: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  </a:t>
              </a: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hlinkClick r:id="rId4"/>
                </a:rPr>
                <a:t>⎆</a:t>
              </a:r>
              <a:b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br>
              <a:r>
                <a:rPr kumimoji="0" lang="en-US" sz="1000" b="0" i="1"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Build cloud native workloads with the most open, secure and enterprise ready cloud native platform</a:t>
              </a:r>
              <a:endParaRPr kumimoji="0" lang="en-US" sz="1000"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endParaRPr>
            </a:p>
          </p:txBody>
        </p:sp>
      </p:grpSp>
      <p:grpSp>
        <p:nvGrpSpPr>
          <p:cNvPr id="46" name="Group 45">
            <a:extLst>
              <a:ext uri="{FF2B5EF4-FFF2-40B4-BE49-F238E27FC236}">
                <a16:creationId xmlns:a16="http://schemas.microsoft.com/office/drawing/2014/main" id="{9974431D-CEA5-4CA1-9E26-A8AF00F26C1A}"/>
              </a:ext>
            </a:extLst>
          </p:cNvPr>
          <p:cNvGrpSpPr/>
          <p:nvPr/>
        </p:nvGrpSpPr>
        <p:grpSpPr>
          <a:xfrm>
            <a:off x="1484878" y="2691591"/>
            <a:ext cx="6840000" cy="468000"/>
            <a:chOff x="1423981" y="4041212"/>
            <a:chExt cx="6052498" cy="468000"/>
          </a:xfrm>
        </p:grpSpPr>
        <p:sp>
          <p:nvSpPr>
            <p:cNvPr id="47" name="Rectangle 46">
              <a:extLst>
                <a:ext uri="{FF2B5EF4-FFF2-40B4-BE49-F238E27FC236}">
                  <a16:creationId xmlns:a16="http://schemas.microsoft.com/office/drawing/2014/main" id="{FDC88510-8244-49B0-8371-5900225E0A67}"/>
                </a:ext>
              </a:extLst>
            </p:cNvPr>
            <p:cNvSpPr/>
            <p:nvPr/>
          </p:nvSpPr>
          <p:spPr>
            <a:xfrm>
              <a:off x="1423981" y="4041212"/>
              <a:ext cx="6052498" cy="468000"/>
            </a:xfrm>
            <a:prstGeom prst="rect">
              <a:avLst/>
            </a:prstGeom>
          </p:spPr>
          <p:style>
            <a:lnRef idx="1">
              <a:schemeClr val="accent2"/>
            </a:lnRef>
            <a:fillRef idx="3">
              <a:schemeClr val="accent2"/>
            </a:fillRef>
            <a:effectRef idx="2">
              <a:schemeClr val="accent2"/>
            </a:effectRef>
            <a:fontRef idx="minor">
              <a:schemeClr val="lt1"/>
            </a:fontRef>
          </p:style>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600" b="0" i="0" u="none" strike="noStrike" kern="0" cap="none" spc="0" normalizeH="0" baseline="0" noProof="0" dirty="0" err="1">
                <a:ln>
                  <a:noFill/>
                </a:ln>
                <a:solidFill>
                  <a:srgbClr val="FFFFFF"/>
                </a:solidFill>
                <a:effectLst/>
                <a:uLnTx/>
                <a:uFillTx/>
                <a:latin typeface="Arial"/>
                <a:ea typeface="+mn-ea"/>
                <a:cs typeface="Arial"/>
              </a:endParaRPr>
            </a:p>
          </p:txBody>
        </p:sp>
        <p:sp>
          <p:nvSpPr>
            <p:cNvPr id="48" name="TextBox 47">
              <a:extLst>
                <a:ext uri="{FF2B5EF4-FFF2-40B4-BE49-F238E27FC236}">
                  <a16:creationId xmlns:a16="http://schemas.microsoft.com/office/drawing/2014/main" id="{DE00F540-234B-496C-B0F7-C60CA9C172E5}"/>
                </a:ext>
              </a:extLst>
            </p:cNvPr>
            <p:cNvSpPr txBox="1"/>
            <p:nvPr/>
          </p:nvSpPr>
          <p:spPr>
            <a:xfrm>
              <a:off x="1449170" y="4055008"/>
              <a:ext cx="5302086" cy="400110"/>
            </a:xfrm>
            <a:prstGeom prst="rect">
              <a:avLst/>
            </a:prstGeom>
            <a:noFill/>
            <a:ln>
              <a:noFill/>
            </a:ln>
          </p:spPr>
          <p:style>
            <a:lnRef idx="1">
              <a:schemeClr val="accent2"/>
            </a:lnRef>
            <a:fillRef idx="3">
              <a:schemeClr val="accent2"/>
            </a:fillRef>
            <a:effectRef idx="2">
              <a:schemeClr val="accent2"/>
            </a:effectRef>
            <a:fontRef idx="minor">
              <a:schemeClr val="lt1"/>
            </a:fontRef>
          </p:style>
          <p:txBody>
            <a:bodyPr wrap="square" lIns="91440" tIns="45720" rIns="91440" bIns="45720" rtlCol="0">
              <a:spAutoFit/>
            </a:bodyPr>
            <a:lstStyle/>
            <a:p>
              <a:pPr marL="171450" marR="0" lvl="0" indent="-171450" algn="l" defTabSz="914400" rtl="0" eaLnBrk="1" fontAlgn="auto" latinLnBrk="0" hangingPunct="1">
                <a:lnSpc>
                  <a:spcPct val="100000"/>
                </a:lnSpc>
                <a:spcBef>
                  <a:spcPts val="0"/>
                </a:spcBef>
                <a:spcAft>
                  <a:spcPts val="0"/>
                </a:spcAft>
                <a:buClrTx/>
                <a:buSzTx/>
                <a:buFont typeface="System Font Regular"/>
                <a:buChar char="→"/>
                <a:tabLst/>
                <a:defRPr/>
              </a:pPr>
              <a:r>
                <a:rPr kumimoji="0" lang="en-US" sz="1000" b="1" i="0" u="none" strike="noStrike" kern="1200" cap="none" spc="0" normalizeH="0" baseline="0" noProof="0" dirty="0">
                  <a:ln>
                    <a:noFill/>
                  </a:ln>
                  <a:solidFill>
                    <a:srgbClr val="FFFFFF"/>
                  </a:solidFill>
                  <a:effectLst/>
                  <a:uLnTx/>
                  <a:uFillTx/>
                  <a:latin typeface="Arial"/>
                  <a:ea typeface="+mn-ea"/>
                  <a:cs typeface="+mn-cs"/>
                  <a:hlinkClick r:id="rId5">
                    <a:extLst>
                      <a:ext uri="{A12FA001-AC4F-418D-AE19-62706E023703}">
                        <ahyp:hlinkClr xmlns:ahyp="http://schemas.microsoft.com/office/drawing/2018/hyperlinkcolor" val="tx"/>
                      </a:ext>
                    </a:extLst>
                  </a:hlinkClick>
                </a:rPr>
                <a:t>Build for Cloud with Cloud Paks</a:t>
              </a:r>
              <a:r>
                <a:rPr kumimoji="0" lang="en-US" sz="1000" b="0" i="0" u="none" strike="noStrike" kern="1200" cap="none" spc="0" normalizeH="0" baseline="0" noProof="0" dirty="0">
                  <a:ln>
                    <a:noFill/>
                  </a:ln>
                  <a:solidFill>
                    <a:srgbClr val="FFFFFF"/>
                  </a:solidFill>
                  <a:effectLst/>
                  <a:uLnTx/>
                  <a:uFillTx/>
                  <a:latin typeface="Arial"/>
                  <a:ea typeface="+mn-ea"/>
                  <a:cs typeface="+mn-cs"/>
                </a:rPr>
                <a:t> </a:t>
              </a: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hlinkClick r:id="rId5"/>
                </a:rPr>
                <a:t>⎆</a:t>
              </a:r>
              <a:br>
                <a:rPr kumimoji="0" lang="en-US" sz="1000" b="1" i="0" u="none" strike="noStrike" kern="1200" cap="none" spc="0" normalizeH="0" baseline="0" noProof="0" dirty="0">
                  <a:ln>
                    <a:noFill/>
                  </a:ln>
                  <a:solidFill>
                    <a:srgbClr val="FFFFFF"/>
                  </a:solidFill>
                  <a:effectLst/>
                  <a:uLnTx/>
                  <a:uFillTx/>
                  <a:latin typeface="Arial"/>
                  <a:ea typeface="+mn-ea"/>
                  <a:cs typeface="+mn-cs"/>
                </a:rPr>
              </a:br>
              <a:r>
                <a:rPr kumimoji="0" lang="en-US" sz="1000" b="0" i="1" u="none" strike="noStrike" kern="1200" cap="none" spc="0" normalizeH="0" baseline="0" noProof="0" dirty="0">
                  <a:ln>
                    <a:noFill/>
                  </a:ln>
                  <a:solidFill>
                    <a:srgbClr val="FFFFFF"/>
                  </a:solidFill>
                  <a:effectLst/>
                  <a:uLnTx/>
                  <a:uFillTx/>
                  <a:latin typeface="Arial"/>
                  <a:ea typeface="+mn-ea"/>
                  <a:cs typeface="+mn-cs"/>
                </a:rPr>
                <a:t>Accelerate modernization of workloads with Cloud </a:t>
              </a:r>
              <a:r>
                <a:rPr kumimoji="0" lang="en-US" sz="1000" b="0" i="1" u="none" strike="noStrike" kern="1200" cap="none" spc="0" normalizeH="0" baseline="0" noProof="0" dirty="0" err="1">
                  <a:ln>
                    <a:noFill/>
                  </a:ln>
                  <a:solidFill>
                    <a:srgbClr val="FFFFFF"/>
                  </a:solidFill>
                  <a:effectLst/>
                  <a:uLnTx/>
                  <a:uFillTx/>
                  <a:latin typeface="Arial"/>
                  <a:ea typeface="+mn-ea"/>
                  <a:cs typeface="+mn-cs"/>
                </a:rPr>
                <a:t>Paks</a:t>
              </a:r>
              <a:r>
                <a:rPr kumimoji="0" lang="en-US" sz="1000" b="0" i="1" u="none" strike="noStrike" kern="1200" cap="none" spc="0" normalizeH="0" baseline="0" noProof="0" dirty="0">
                  <a:ln>
                    <a:noFill/>
                  </a:ln>
                  <a:solidFill>
                    <a:srgbClr val="FFFFFF"/>
                  </a:solidFill>
                  <a:effectLst/>
                  <a:uLnTx/>
                  <a:uFillTx/>
                  <a:latin typeface="Arial"/>
                  <a:ea typeface="+mn-ea"/>
                  <a:cs typeface="+mn-cs"/>
                </a:rPr>
                <a:t> on </a:t>
              </a:r>
              <a:r>
                <a:rPr kumimoji="0" lang="en-US" sz="1000" b="1" i="1" u="none" strike="noStrike" kern="1200" cap="none" spc="0" normalizeH="0" baseline="0" noProof="0" dirty="0">
                  <a:ln>
                    <a:noFill/>
                  </a:ln>
                  <a:solidFill>
                    <a:srgbClr val="FFFFFF"/>
                  </a:solidFill>
                  <a:effectLst/>
                  <a:uLnTx/>
                  <a:uFillTx/>
                  <a:latin typeface="Arial"/>
                  <a:ea typeface="+mn-ea"/>
                  <a:cs typeface="+mn-cs"/>
                </a:rPr>
                <a:t>Red Hat OpenShift </a:t>
              </a:r>
              <a:r>
                <a:rPr kumimoji="0" lang="en-US" sz="1000" b="0" i="1" u="none" strike="noStrike" kern="1200" cap="none" spc="0" normalizeH="0" baseline="0" noProof="0" dirty="0">
                  <a:ln>
                    <a:noFill/>
                  </a:ln>
                  <a:solidFill>
                    <a:srgbClr val="FFFFFF"/>
                  </a:solidFill>
                  <a:effectLst/>
                  <a:uLnTx/>
                  <a:uFillTx/>
                  <a:latin typeface="Arial"/>
                  <a:ea typeface="+mn-ea"/>
                  <a:cs typeface="+mn-cs"/>
                </a:rPr>
                <a:t>on IBM Public Cloud</a:t>
              </a:r>
            </a:p>
          </p:txBody>
        </p:sp>
      </p:grpSp>
      <p:grpSp>
        <p:nvGrpSpPr>
          <p:cNvPr id="49" name="Group 48">
            <a:extLst>
              <a:ext uri="{FF2B5EF4-FFF2-40B4-BE49-F238E27FC236}">
                <a16:creationId xmlns:a16="http://schemas.microsoft.com/office/drawing/2014/main" id="{573E0608-9694-4B32-A73C-67F80A17A6F5}"/>
              </a:ext>
            </a:extLst>
          </p:cNvPr>
          <p:cNvGrpSpPr/>
          <p:nvPr/>
        </p:nvGrpSpPr>
        <p:grpSpPr>
          <a:xfrm>
            <a:off x="1455458" y="3262636"/>
            <a:ext cx="6869318" cy="468000"/>
            <a:chOff x="1439732" y="1504271"/>
            <a:chExt cx="6078441" cy="468000"/>
          </a:xfrm>
        </p:grpSpPr>
        <p:sp>
          <p:nvSpPr>
            <p:cNvPr id="50" name="Rectangle 49">
              <a:extLst>
                <a:ext uri="{FF2B5EF4-FFF2-40B4-BE49-F238E27FC236}">
                  <a16:creationId xmlns:a16="http://schemas.microsoft.com/office/drawing/2014/main" id="{6692F5A6-D33F-4B36-9772-79008271528D}"/>
                </a:ext>
              </a:extLst>
            </p:cNvPr>
            <p:cNvSpPr/>
            <p:nvPr/>
          </p:nvSpPr>
          <p:spPr>
            <a:xfrm>
              <a:off x="1465675" y="1504271"/>
              <a:ext cx="6052498" cy="468000"/>
            </a:xfrm>
            <a:prstGeom prst="rect">
              <a:avLst/>
            </a:prstGeom>
          </p:spPr>
          <p:style>
            <a:lnRef idx="1">
              <a:schemeClr val="accent2"/>
            </a:lnRef>
            <a:fillRef idx="3">
              <a:schemeClr val="accent2"/>
            </a:fillRef>
            <a:effectRef idx="2">
              <a:schemeClr val="accent2"/>
            </a:effectRef>
            <a:fontRef idx="minor">
              <a:schemeClr val="lt1"/>
            </a:fontRef>
          </p:style>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err="1">
                <a:ln>
                  <a:noFill/>
                </a:ln>
                <a:solidFill>
                  <a:srgbClr val="FFFFFF"/>
                </a:solidFill>
                <a:effectLst/>
                <a:uLnTx/>
                <a:uFillTx/>
                <a:latin typeface="IBM Plex Sans" panose="020B0503050203000203" pitchFamily="34" charset="0"/>
                <a:ea typeface="+mn-ea"/>
                <a:cs typeface="Arial"/>
              </a:endParaRPr>
            </a:p>
          </p:txBody>
        </p:sp>
        <p:sp>
          <p:nvSpPr>
            <p:cNvPr id="51" name="TextBox 50">
              <a:extLst>
                <a:ext uri="{FF2B5EF4-FFF2-40B4-BE49-F238E27FC236}">
                  <a16:creationId xmlns:a16="http://schemas.microsoft.com/office/drawing/2014/main" id="{37723400-1A6C-4ED2-85E4-9C095B9B2639}"/>
                </a:ext>
              </a:extLst>
            </p:cNvPr>
            <p:cNvSpPr txBox="1"/>
            <p:nvPr/>
          </p:nvSpPr>
          <p:spPr>
            <a:xfrm>
              <a:off x="1439732" y="1510285"/>
              <a:ext cx="5890186" cy="400110"/>
            </a:xfrm>
            <a:prstGeom prst="rect">
              <a:avLst/>
            </a:prstGeom>
            <a:noFill/>
            <a:ln>
              <a:noFill/>
            </a:ln>
          </p:spPr>
          <p:style>
            <a:lnRef idx="1">
              <a:schemeClr val="accent2"/>
            </a:lnRef>
            <a:fillRef idx="3">
              <a:schemeClr val="accent2"/>
            </a:fillRef>
            <a:effectRef idx="2">
              <a:schemeClr val="accent2"/>
            </a:effectRef>
            <a:fontRef idx="minor">
              <a:schemeClr val="lt1"/>
            </a:fontRef>
          </p:style>
          <p:txBody>
            <a:bodyPr wrap="square" lIns="91440" tIns="45720" rIns="91440" bIns="45720" rtlCol="0">
              <a:spAutoFit/>
            </a:bodyPr>
            <a:lstStyle/>
            <a:p>
              <a:pPr marL="171450" marR="0" lvl="0" indent="-171450" algn="l" defTabSz="1097280" rtl="0" eaLnBrk="1" fontAlgn="auto" latinLnBrk="0" hangingPunct="1">
                <a:lnSpc>
                  <a:spcPct val="100000"/>
                </a:lnSpc>
                <a:spcBef>
                  <a:spcPts val="0"/>
                </a:spcBef>
                <a:spcAft>
                  <a:spcPts val="800"/>
                </a:spcAft>
                <a:buClr>
                  <a:srgbClr val="FFFFFF"/>
                </a:buClr>
                <a:buSzTx/>
                <a:buFont typeface="System Font Regular"/>
                <a:buChar char="→"/>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hlinkClick r:id="rId6">
                    <a:extLst>
                      <a:ext uri="{A12FA001-AC4F-418D-AE19-62706E023703}">
                        <ahyp:hlinkClr xmlns:ahyp="http://schemas.microsoft.com/office/drawing/2018/hyperlinkcolor" val="tx"/>
                      </a:ext>
                    </a:extLst>
                  </a:hlinkClick>
                </a:rPr>
                <a:t>Move to Cloud with VMware and </a:t>
              </a:r>
              <a:r>
                <a:rPr kumimoji="0" lang="en-US" sz="1000" b="1" i="0" u="none" strike="noStrike" kern="1200" cap="none" spc="0" normalizeH="0" baseline="0" noProof="0" dirty="0" err="1">
                  <a:ln>
                    <a:noFill/>
                  </a:ln>
                  <a:solidFill>
                    <a:srgbClr val="FFFFFF"/>
                  </a:solidFill>
                  <a:effectLst/>
                  <a:uLnTx/>
                  <a:uFillTx/>
                  <a:latin typeface="IBM Plex Sans" panose="020B0503050203000203" pitchFamily="34" charset="0"/>
                  <a:ea typeface="+mn-ea"/>
                  <a:cs typeface="+mn-cs"/>
                  <a:hlinkClick r:id="rId6">
                    <a:extLst>
                      <a:ext uri="{A12FA001-AC4F-418D-AE19-62706E023703}">
                        <ahyp:hlinkClr xmlns:ahyp="http://schemas.microsoft.com/office/drawing/2018/hyperlinkcolor" val="tx"/>
                      </a:ext>
                    </a:extLst>
                  </a:hlinkClick>
                </a:rPr>
                <a:t>SkyTap</a:t>
              </a: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hlinkClick r:id="rId6">
                    <a:extLst>
                      <a:ext uri="{A12FA001-AC4F-418D-AE19-62706E023703}">
                        <ahyp:hlinkClr xmlns:ahyp="http://schemas.microsoft.com/office/drawing/2018/hyperlinkcolor" val="tx"/>
                      </a:ext>
                    </a:extLst>
                  </a:hlinkClick>
                </a:rPr>
                <a:t> on IBM Public Cloud</a:t>
              </a: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  </a:t>
              </a: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hlinkClick r:id="rId6"/>
                </a:rPr>
                <a:t>⎆</a:t>
              </a:r>
              <a:b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br>
              <a:r>
                <a:rPr kumimoji="0" lang="en-US" sz="1000" b="0" i="1"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Quickly migrate </a:t>
              </a:r>
              <a:r>
                <a:rPr kumimoji="0" lang="en-US" sz="1000" b="0" i="1" u="none" strike="noStrike" kern="1200" cap="none" spc="0" normalizeH="0" baseline="0" noProof="0" dirty="0" err="1">
                  <a:ln>
                    <a:noFill/>
                  </a:ln>
                  <a:solidFill>
                    <a:srgbClr val="FFFFFF"/>
                  </a:solidFill>
                  <a:effectLst/>
                  <a:uLnTx/>
                  <a:uFillTx/>
                  <a:latin typeface="IBM Plex Sans" panose="020B0503050203000203" pitchFamily="34" charset="0"/>
                  <a:ea typeface="+mn-ea"/>
                  <a:cs typeface="+mn-cs"/>
                </a:rPr>
                <a:t>Vmware</a:t>
              </a:r>
              <a:r>
                <a:rPr kumimoji="0" lang="en-US" sz="1000" b="0" i="1"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 / </a:t>
              </a:r>
              <a:r>
                <a:rPr kumimoji="0" lang="en-US" sz="1000" b="0" i="1" u="none" strike="noStrike" kern="1200" cap="none" spc="0" normalizeH="0" baseline="0" noProof="0" dirty="0" err="1">
                  <a:ln>
                    <a:noFill/>
                  </a:ln>
                  <a:solidFill>
                    <a:srgbClr val="FFFFFF"/>
                  </a:solidFill>
                  <a:effectLst/>
                  <a:uLnTx/>
                  <a:uFillTx/>
                  <a:latin typeface="IBM Plex Sans" panose="020B0503050203000203" pitchFamily="34" charset="0"/>
                  <a:ea typeface="+mn-ea"/>
                  <a:cs typeface="+mn-cs"/>
                </a:rPr>
                <a:t>SkyTap</a:t>
              </a:r>
              <a:r>
                <a:rPr kumimoji="0" lang="en-US" sz="1000" b="0" i="1"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 workloads and modernize with cloud native capabilities on </a:t>
              </a:r>
              <a:r>
                <a:rPr kumimoji="0" lang="en-US" sz="1000" b="0" i="1" u="none" strike="noStrike" kern="1200" cap="none" spc="0" normalizeH="0" baseline="0" noProof="0" dirty="0" err="1">
                  <a:ln>
                    <a:noFill/>
                  </a:ln>
                  <a:solidFill>
                    <a:srgbClr val="FFFFFF"/>
                  </a:solidFill>
                  <a:effectLst/>
                  <a:uLnTx/>
                  <a:uFillTx/>
                  <a:latin typeface="IBM Plex Sans" panose="020B0503050203000203" pitchFamily="34" charset="0"/>
                  <a:ea typeface="+mn-ea"/>
                  <a:cs typeface="+mn-cs"/>
                </a:rPr>
                <a:t>Vmware</a:t>
              </a:r>
              <a:r>
                <a:rPr kumimoji="0" lang="en-US" sz="1000" b="0" i="1"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 / </a:t>
              </a:r>
              <a:r>
                <a:rPr kumimoji="0" lang="en-US" sz="1000" b="0" i="1" u="none" strike="noStrike" kern="1200" cap="none" spc="0" normalizeH="0" baseline="0" noProof="0" dirty="0" err="1">
                  <a:ln>
                    <a:noFill/>
                  </a:ln>
                  <a:solidFill>
                    <a:srgbClr val="FFFFFF"/>
                  </a:solidFill>
                  <a:effectLst/>
                  <a:uLnTx/>
                  <a:uFillTx/>
                  <a:latin typeface="IBM Plex Sans" panose="020B0503050203000203" pitchFamily="34" charset="0"/>
                  <a:ea typeface="+mn-ea"/>
                  <a:cs typeface="+mn-cs"/>
                </a:rPr>
                <a:t>SkyTap</a:t>
              </a:r>
              <a:endParaRPr kumimoji="0" lang="en-US" sz="1000"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endParaRPr>
            </a:p>
          </p:txBody>
        </p:sp>
      </p:grpSp>
      <p:grpSp>
        <p:nvGrpSpPr>
          <p:cNvPr id="52" name="Group 51">
            <a:extLst>
              <a:ext uri="{FF2B5EF4-FFF2-40B4-BE49-F238E27FC236}">
                <a16:creationId xmlns:a16="http://schemas.microsoft.com/office/drawing/2014/main" id="{9EE42A6D-15D3-4BF4-B2C9-E241F7284536}"/>
              </a:ext>
            </a:extLst>
          </p:cNvPr>
          <p:cNvGrpSpPr/>
          <p:nvPr/>
        </p:nvGrpSpPr>
        <p:grpSpPr>
          <a:xfrm>
            <a:off x="1455460" y="3795862"/>
            <a:ext cx="6868806" cy="468001"/>
            <a:chOff x="1440218" y="2184719"/>
            <a:chExt cx="6070340" cy="358701"/>
          </a:xfrm>
        </p:grpSpPr>
        <p:sp>
          <p:nvSpPr>
            <p:cNvPr id="53" name="Rectangle 52">
              <a:extLst>
                <a:ext uri="{FF2B5EF4-FFF2-40B4-BE49-F238E27FC236}">
                  <a16:creationId xmlns:a16="http://schemas.microsoft.com/office/drawing/2014/main" id="{90263BF5-0F05-4F81-92F4-E5E7828E22C7}"/>
                </a:ext>
              </a:extLst>
            </p:cNvPr>
            <p:cNvSpPr/>
            <p:nvPr/>
          </p:nvSpPr>
          <p:spPr>
            <a:xfrm>
              <a:off x="1465675" y="2184719"/>
              <a:ext cx="6044883" cy="358701"/>
            </a:xfrm>
            <a:prstGeom prst="rect">
              <a:avLst/>
            </a:prstGeom>
          </p:spPr>
          <p:style>
            <a:lnRef idx="1">
              <a:schemeClr val="accent2"/>
            </a:lnRef>
            <a:fillRef idx="3">
              <a:schemeClr val="accent2"/>
            </a:fillRef>
            <a:effectRef idx="2">
              <a:schemeClr val="accent2"/>
            </a:effectRef>
            <a:fontRef idx="minor">
              <a:schemeClr val="lt1"/>
            </a:fontRef>
          </p:style>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err="1">
                <a:ln>
                  <a:noFill/>
                </a:ln>
                <a:solidFill>
                  <a:srgbClr val="FFFFFF"/>
                </a:solidFill>
                <a:effectLst/>
                <a:uLnTx/>
                <a:uFillTx/>
                <a:latin typeface="IBM Plex Sans" panose="020B0503050203000203" pitchFamily="34" charset="0"/>
                <a:ea typeface="+mn-ea"/>
                <a:cs typeface="Arial"/>
              </a:endParaRPr>
            </a:p>
          </p:txBody>
        </p:sp>
        <p:sp>
          <p:nvSpPr>
            <p:cNvPr id="54" name="TextBox 53">
              <a:extLst>
                <a:ext uri="{FF2B5EF4-FFF2-40B4-BE49-F238E27FC236}">
                  <a16:creationId xmlns:a16="http://schemas.microsoft.com/office/drawing/2014/main" id="{D78A3825-0FAF-44FF-B2C1-446E664DE68F}"/>
                </a:ext>
              </a:extLst>
            </p:cNvPr>
            <p:cNvSpPr txBox="1"/>
            <p:nvPr/>
          </p:nvSpPr>
          <p:spPr>
            <a:xfrm>
              <a:off x="1440218" y="2190860"/>
              <a:ext cx="6014118" cy="306666"/>
            </a:xfrm>
            <a:prstGeom prst="rect">
              <a:avLst/>
            </a:prstGeom>
            <a:noFill/>
            <a:ln>
              <a:noFill/>
            </a:ln>
          </p:spPr>
          <p:style>
            <a:lnRef idx="1">
              <a:schemeClr val="accent2"/>
            </a:lnRef>
            <a:fillRef idx="3">
              <a:schemeClr val="accent2"/>
            </a:fillRef>
            <a:effectRef idx="2">
              <a:schemeClr val="accent2"/>
            </a:effectRef>
            <a:fontRef idx="minor">
              <a:schemeClr val="lt1"/>
            </a:fontRef>
          </p:style>
          <p:txBody>
            <a:bodyPr wrap="square" lIns="91440" tIns="45720" rIns="91440" bIns="45720" rtlCol="0">
              <a:spAutoFit/>
            </a:bodyPr>
            <a:lstStyle/>
            <a:p>
              <a:pPr marL="171450" marR="0" lvl="0" indent="-171450" algn="l" defTabSz="609561" rtl="0" eaLnBrk="1" fontAlgn="auto" latinLnBrk="0" hangingPunct="1">
                <a:lnSpc>
                  <a:spcPct val="100000"/>
                </a:lnSpc>
                <a:spcBef>
                  <a:spcPts val="0"/>
                </a:spcBef>
                <a:spcAft>
                  <a:spcPts val="0"/>
                </a:spcAft>
                <a:buClr>
                  <a:srgbClr val="FFFFFF"/>
                </a:buClr>
                <a:buSzTx/>
                <a:buFont typeface="System Font Regular"/>
                <a:buChar char="→"/>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hlinkClick r:id="rId7">
                    <a:extLst>
                      <a:ext uri="{A12FA001-AC4F-418D-AE19-62706E023703}">
                        <ahyp:hlinkClr xmlns:ahyp="http://schemas.microsoft.com/office/drawing/2018/hyperlinkcolor" val="tx"/>
                      </a:ext>
                    </a:extLst>
                  </a:hlinkClick>
                </a:rPr>
                <a:t>Move to Cloud with Power on IBM Public Cloud</a:t>
              </a: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  </a:t>
              </a: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hlinkClick r:id="rId7"/>
                </a:rPr>
                <a:t>⎆</a:t>
              </a:r>
              <a:b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br>
              <a:r>
                <a:rPr kumimoji="0" lang="en-US" sz="1000" b="0" i="1"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Migrate and Extend IBM Power Enterprise Workloads (AIX, IBM </a:t>
              </a:r>
              <a:r>
                <a:rPr kumimoji="0" lang="en-US" sz="1000" b="0" i="1" u="none" strike="noStrike" kern="1200" cap="none" spc="0" normalizeH="0" baseline="0" noProof="0" dirty="0" err="1">
                  <a:ln>
                    <a:noFill/>
                  </a:ln>
                  <a:solidFill>
                    <a:srgbClr val="FFFFFF"/>
                  </a:solidFill>
                  <a:effectLst/>
                  <a:uLnTx/>
                  <a:uFillTx/>
                  <a:latin typeface="IBM Plex Sans" panose="020B0503050203000203" pitchFamily="34" charset="0"/>
                  <a:ea typeface="+mn-ea"/>
                  <a:cs typeface="+mn-cs"/>
                </a:rPr>
                <a:t>i</a:t>
              </a:r>
              <a:r>
                <a:rPr kumimoji="0" lang="en-US" sz="1000" b="0" i="1"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 to IBM Public Cloud</a:t>
              </a:r>
              <a:endParaRPr kumimoji="0" lang="en-US" sz="1000"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endParaRPr>
            </a:p>
          </p:txBody>
        </p:sp>
      </p:grpSp>
      <p:grpSp>
        <p:nvGrpSpPr>
          <p:cNvPr id="55" name="Group 54">
            <a:extLst>
              <a:ext uri="{FF2B5EF4-FFF2-40B4-BE49-F238E27FC236}">
                <a16:creationId xmlns:a16="http://schemas.microsoft.com/office/drawing/2014/main" id="{65AFB9CF-E9EE-4E9A-B0AA-D1B6F71BF3CC}"/>
              </a:ext>
            </a:extLst>
          </p:cNvPr>
          <p:cNvGrpSpPr/>
          <p:nvPr/>
        </p:nvGrpSpPr>
        <p:grpSpPr>
          <a:xfrm>
            <a:off x="1482521" y="4318354"/>
            <a:ext cx="6840000" cy="468000"/>
            <a:chOff x="1436923" y="2811023"/>
            <a:chExt cx="6052498" cy="468000"/>
          </a:xfrm>
        </p:grpSpPr>
        <p:sp>
          <p:nvSpPr>
            <p:cNvPr id="56" name="Rectangle 55">
              <a:extLst>
                <a:ext uri="{FF2B5EF4-FFF2-40B4-BE49-F238E27FC236}">
                  <a16:creationId xmlns:a16="http://schemas.microsoft.com/office/drawing/2014/main" id="{7A8BEE00-05FF-41B6-BB9E-C3F07F1CA364}"/>
                </a:ext>
              </a:extLst>
            </p:cNvPr>
            <p:cNvSpPr/>
            <p:nvPr/>
          </p:nvSpPr>
          <p:spPr>
            <a:xfrm>
              <a:off x="1436923" y="2811023"/>
              <a:ext cx="6052498" cy="468000"/>
            </a:xfrm>
            <a:prstGeom prst="rect">
              <a:avLst/>
            </a:prstGeom>
          </p:spPr>
          <p:style>
            <a:lnRef idx="1">
              <a:schemeClr val="accent2"/>
            </a:lnRef>
            <a:fillRef idx="3">
              <a:schemeClr val="accent2"/>
            </a:fillRef>
            <a:effectRef idx="2">
              <a:schemeClr val="accent2"/>
            </a:effectRef>
            <a:fontRef idx="minor">
              <a:schemeClr val="lt1"/>
            </a:fontRef>
          </p:style>
          <p:txBody>
            <a:bodyPr wrap="square" lIns="0" tIns="0" rIns="0" bIns="0" rtlCol="0" anchor="ctr">
              <a:no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err="1">
                <a:ln>
                  <a:noFill/>
                </a:ln>
                <a:solidFill>
                  <a:srgbClr val="FFFFFF"/>
                </a:solidFill>
                <a:effectLst/>
                <a:uLnTx/>
                <a:uFillTx/>
                <a:latin typeface="IBM Plex Sans" panose="020B0503050203000203" pitchFamily="34" charset="0"/>
                <a:ea typeface="+mn-ea"/>
                <a:cs typeface="Arial"/>
              </a:endParaRPr>
            </a:p>
          </p:txBody>
        </p:sp>
        <p:sp>
          <p:nvSpPr>
            <p:cNvPr id="57" name="TextBox 56">
              <a:extLst>
                <a:ext uri="{FF2B5EF4-FFF2-40B4-BE49-F238E27FC236}">
                  <a16:creationId xmlns:a16="http://schemas.microsoft.com/office/drawing/2014/main" id="{0A6C7D19-6588-45E1-BAF8-578CD72A5305}"/>
                </a:ext>
              </a:extLst>
            </p:cNvPr>
            <p:cNvSpPr txBox="1"/>
            <p:nvPr/>
          </p:nvSpPr>
          <p:spPr>
            <a:xfrm>
              <a:off x="1446860" y="2832227"/>
              <a:ext cx="3943682" cy="400110"/>
            </a:xfrm>
            <a:prstGeom prst="rect">
              <a:avLst/>
            </a:prstGeom>
            <a:noFill/>
            <a:ln>
              <a:noFill/>
            </a:ln>
          </p:spPr>
          <p:style>
            <a:lnRef idx="1">
              <a:schemeClr val="accent2"/>
            </a:lnRef>
            <a:fillRef idx="3">
              <a:schemeClr val="accent2"/>
            </a:fillRef>
            <a:effectRef idx="2">
              <a:schemeClr val="accent2"/>
            </a:effectRef>
            <a:fontRef idx="minor">
              <a:schemeClr val="lt1"/>
            </a:fontRef>
          </p:style>
          <p:txBody>
            <a:bodyPr wrap="square" lIns="91440" tIns="45720" rIns="91440" bIns="45720" rtlCol="0">
              <a:spAutoFit/>
            </a:bodyPr>
            <a:lstStyle/>
            <a:p>
              <a:pPr marL="171450" marR="0" lvl="0" indent="-171450" algn="l" defTabSz="1097280" rtl="0" eaLnBrk="1" fontAlgn="auto" latinLnBrk="0" hangingPunct="1">
                <a:lnSpc>
                  <a:spcPct val="100000"/>
                </a:lnSpc>
                <a:spcBef>
                  <a:spcPts val="0"/>
                </a:spcBef>
                <a:spcAft>
                  <a:spcPts val="800"/>
                </a:spcAft>
                <a:buClr>
                  <a:srgbClr val="FFFFFF"/>
                </a:buClr>
                <a:buSzTx/>
                <a:buFont typeface="System Font Regular"/>
                <a:buChar char="→"/>
                <a:tabLst/>
                <a:defRPr/>
              </a:pPr>
              <a:r>
                <a:rPr kumimoji="0" lang="en-US" sz="1000" b="1"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hlinkClick r:id="rId8">
                    <a:extLst>
                      <a:ext uri="{A12FA001-AC4F-418D-AE19-62706E023703}">
                        <ahyp:hlinkClr xmlns:ahyp="http://schemas.microsoft.com/office/drawing/2018/hyperlinkcolor" val="tx"/>
                      </a:ext>
                    </a:extLst>
                  </a:hlinkClick>
                </a:rPr>
                <a:t>Manage on Cloud with Backup/DR for Business Continuity</a:t>
              </a: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  </a:t>
              </a:r>
              <a:r>
                <a:rPr kumimoji="0" lang="en-US" sz="10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hlinkClick r:id="rId8"/>
                </a:rPr>
                <a:t>⎆</a:t>
              </a:r>
              <a:br>
                <a:rPr kumimoji="0" lang="en-US" sz="1000" b="1" i="1"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br>
              <a:r>
                <a:rPr kumimoji="0" lang="en-US" sz="1000" b="0" i="1"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Securely back up and restore your data</a:t>
              </a:r>
              <a:endParaRPr kumimoji="0" lang="en-US" sz="1000" b="0" i="0" u="none" strike="noStrike" kern="0" cap="none" spc="0" normalizeH="0" baseline="0" noProof="0" dirty="0">
                <a:ln>
                  <a:noFill/>
                </a:ln>
                <a:solidFill>
                  <a:srgbClr val="FFFFFF"/>
                </a:solidFill>
                <a:effectLst/>
                <a:uLnTx/>
                <a:uFillTx/>
                <a:latin typeface="IBM Plex Sans" panose="020B0503050203000203" pitchFamily="34" charset="0"/>
                <a:ea typeface="+mn-ea"/>
                <a:cs typeface="+mn-cs"/>
              </a:endParaRPr>
            </a:p>
          </p:txBody>
        </p:sp>
      </p:grpSp>
      <p:sp>
        <p:nvSpPr>
          <p:cNvPr id="58" name="Rectangle 57">
            <a:extLst>
              <a:ext uri="{FF2B5EF4-FFF2-40B4-BE49-F238E27FC236}">
                <a16:creationId xmlns:a16="http://schemas.microsoft.com/office/drawing/2014/main" id="{F2970F88-B09B-41C8-8205-549740C2F46B}"/>
              </a:ext>
            </a:extLst>
          </p:cNvPr>
          <p:cNvSpPr/>
          <p:nvPr/>
        </p:nvSpPr>
        <p:spPr bwMode="auto">
          <a:xfrm>
            <a:off x="1375794" y="1543299"/>
            <a:ext cx="7082406" cy="1651853"/>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166688" marR="0" lvl="0" indent="-166688" algn="l" defTabSz="914400" rtl="0" eaLnBrk="1" fontAlgn="base" latinLnBrk="0" hangingPunct="1">
              <a:lnSpc>
                <a:spcPct val="90000"/>
              </a:lnSpc>
              <a:spcBef>
                <a:spcPct val="50000"/>
              </a:spcBef>
              <a:spcAft>
                <a:spcPct val="0"/>
              </a:spcAft>
              <a:buClrTx/>
              <a:buSzTx/>
              <a:buFont typeface="Wingdings" pitchFamily="2" charset="2"/>
              <a:buNone/>
              <a:tabLst/>
              <a:defRPr/>
            </a:pPr>
            <a:endParaRPr kumimoji="0" lang="de-DE"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59" name="Rectangle 58">
            <a:extLst>
              <a:ext uri="{FF2B5EF4-FFF2-40B4-BE49-F238E27FC236}">
                <a16:creationId xmlns:a16="http://schemas.microsoft.com/office/drawing/2014/main" id="{E2100045-FA6F-46E3-8EDE-9551E52BB387}"/>
              </a:ext>
            </a:extLst>
          </p:cNvPr>
          <p:cNvSpPr/>
          <p:nvPr/>
        </p:nvSpPr>
        <p:spPr>
          <a:xfrm>
            <a:off x="587923" y="1715109"/>
            <a:ext cx="318942" cy="707886"/>
          </a:xfrm>
          <a:prstGeom prst="rect">
            <a:avLst/>
          </a:prstGeom>
          <a:noFill/>
          <a:effectLst>
            <a:outerShdw blurRad="50800" dist="38100" dir="2700000" algn="tl" rotWithShape="0">
              <a:schemeClr val="bg2">
                <a:lumMod val="75000"/>
                <a:alpha val="40000"/>
              </a:schemeClr>
            </a:outerShdw>
          </a:effectLst>
        </p:spPr>
        <p:txBody>
          <a:bodyPr wrap="square" lIns="90000" tIns="45720" rIns="91440" bIns="4572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w="9525">
                  <a:noFill/>
                  <a:prstDash val="solid"/>
                </a:ln>
                <a:solidFill>
                  <a:srgbClr val="FFFFFF"/>
                </a:solidFill>
                <a:effectLst/>
                <a:uLnTx/>
                <a:uFillTx/>
                <a:latin typeface="IBM Plex Sans"/>
                <a:ea typeface="+mn-ea"/>
                <a:cs typeface="+mn-cs"/>
              </a:rPr>
              <a:t>1</a:t>
            </a:r>
          </a:p>
        </p:txBody>
      </p:sp>
      <p:sp>
        <p:nvSpPr>
          <p:cNvPr id="60" name="Rectangle 59">
            <a:extLst>
              <a:ext uri="{FF2B5EF4-FFF2-40B4-BE49-F238E27FC236}">
                <a16:creationId xmlns:a16="http://schemas.microsoft.com/office/drawing/2014/main" id="{DEA4600F-6DCA-4055-9B49-3F2336FAAE25}"/>
              </a:ext>
            </a:extLst>
          </p:cNvPr>
          <p:cNvSpPr/>
          <p:nvPr/>
        </p:nvSpPr>
        <p:spPr>
          <a:xfrm>
            <a:off x="521185" y="3473020"/>
            <a:ext cx="492443" cy="707886"/>
          </a:xfrm>
          <a:prstGeom prst="rect">
            <a:avLst/>
          </a:prstGeom>
          <a:noFill/>
          <a:effectLst>
            <a:outerShdw blurRad="50800" dist="38100" dir="2700000" algn="tl" rotWithShape="0">
              <a:schemeClr val="bg2">
                <a:lumMod val="75000"/>
                <a:alpha val="40000"/>
              </a:schemeClr>
            </a:outerShdw>
          </a:effectLst>
        </p:spPr>
        <p:txBody>
          <a:bodyPr wrap="none" lIns="91440" tIns="45720" rIns="91440" bIns="4572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w="9525">
                  <a:noFill/>
                  <a:prstDash val="solid"/>
                </a:ln>
                <a:solidFill>
                  <a:srgbClr val="FFFFFF"/>
                </a:solidFill>
                <a:effectLst/>
                <a:uLnTx/>
                <a:uFillTx/>
                <a:latin typeface="IBM Plex Sans"/>
                <a:ea typeface="+mn-ea"/>
                <a:cs typeface="+mn-cs"/>
              </a:rPr>
              <a:t>2</a:t>
            </a:r>
          </a:p>
        </p:txBody>
      </p:sp>
      <p:sp>
        <p:nvSpPr>
          <p:cNvPr id="61" name="Rectangle 60">
            <a:extLst>
              <a:ext uri="{FF2B5EF4-FFF2-40B4-BE49-F238E27FC236}">
                <a16:creationId xmlns:a16="http://schemas.microsoft.com/office/drawing/2014/main" id="{33878628-67BF-4EC0-97B3-7058F8639FEF}"/>
              </a:ext>
            </a:extLst>
          </p:cNvPr>
          <p:cNvSpPr/>
          <p:nvPr/>
        </p:nvSpPr>
        <p:spPr>
          <a:xfrm>
            <a:off x="534330" y="4164017"/>
            <a:ext cx="492443" cy="707886"/>
          </a:xfrm>
          <a:prstGeom prst="rect">
            <a:avLst/>
          </a:prstGeom>
          <a:noFill/>
          <a:effectLst>
            <a:outerShdw blurRad="50800" dist="38100" dir="2700000" algn="tl" rotWithShape="0">
              <a:schemeClr val="bg2">
                <a:lumMod val="75000"/>
                <a:alpha val="40000"/>
              </a:schemeClr>
            </a:outerShdw>
          </a:effectLst>
        </p:spPr>
        <p:txBody>
          <a:bodyPr wrap="none" lIns="91440" tIns="45720" rIns="91440" bIns="4572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GB" sz="4000" b="1" i="0" u="none" strike="noStrike" kern="1200" cap="none" spc="0" normalizeH="0" baseline="0" noProof="0" dirty="0">
                <a:ln w="9525">
                  <a:noFill/>
                  <a:prstDash val="solid"/>
                </a:ln>
                <a:solidFill>
                  <a:srgbClr val="FFFFFF"/>
                </a:solidFill>
                <a:effectLst/>
                <a:uLnTx/>
                <a:uFillTx/>
                <a:latin typeface="IBM Plex Sans"/>
                <a:ea typeface="+mn-ea"/>
                <a:cs typeface="+mn-cs"/>
              </a:rPr>
              <a:t>3</a:t>
            </a:r>
          </a:p>
        </p:txBody>
      </p:sp>
      <p:sp>
        <p:nvSpPr>
          <p:cNvPr id="63" name="TextBox 62">
            <a:extLst>
              <a:ext uri="{FF2B5EF4-FFF2-40B4-BE49-F238E27FC236}">
                <a16:creationId xmlns:a16="http://schemas.microsoft.com/office/drawing/2014/main" id="{25CABE15-1D4C-40ED-8E78-C9CBC550FCCE}"/>
              </a:ext>
            </a:extLst>
          </p:cNvPr>
          <p:cNvSpPr txBox="1"/>
          <p:nvPr/>
        </p:nvSpPr>
        <p:spPr>
          <a:xfrm>
            <a:off x="960296" y="1515941"/>
            <a:ext cx="421910" cy="215444"/>
          </a:xfrm>
          <a:prstGeom prst="rect">
            <a:avLst/>
          </a:prstGeom>
          <a:noFill/>
        </p:spPr>
        <p:txBody>
          <a:bodyPr wrap="none" rtlCol="0" anchor="ctr" anchorCtr="1">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err="1">
                <a:ln>
                  <a:noFill/>
                </a:ln>
                <a:solidFill>
                  <a:srgbClr val="FFFFFF"/>
                </a:solidFill>
                <a:effectLst/>
                <a:uLnTx/>
                <a:uFillTx/>
                <a:latin typeface="IBM Plex Sans" panose="020B0503050203000203" pitchFamily="34" charset="0"/>
                <a:ea typeface="+mn-ea"/>
                <a:cs typeface="+mn-cs"/>
              </a:rPr>
              <a:t>Build</a:t>
            </a:r>
            <a:endParaRPr kumimoji="0" lang="de-DE" sz="8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64" name="U-Turn Arrow 224">
            <a:extLst>
              <a:ext uri="{FF2B5EF4-FFF2-40B4-BE49-F238E27FC236}">
                <a16:creationId xmlns:a16="http://schemas.microsoft.com/office/drawing/2014/main" id="{3C7A4048-02E1-4DCB-B676-037E4A179CB3}"/>
              </a:ext>
            </a:extLst>
          </p:cNvPr>
          <p:cNvSpPr/>
          <p:nvPr/>
        </p:nvSpPr>
        <p:spPr>
          <a:xfrm rot="10800000">
            <a:off x="2408663" y="1137656"/>
            <a:ext cx="5117285" cy="289909"/>
          </a:xfrm>
          <a:prstGeom prst="uturnArrow">
            <a:avLst/>
          </a:prstGeom>
          <a:solidFill>
            <a:srgbClr val="EAEAEA">
              <a:lumMod val="75000"/>
            </a:srgbClr>
          </a:solidFill>
          <a:ln w="25400" cap="flat" cmpd="sng" algn="ctr">
            <a:noFill/>
            <a:prstDash val="solid"/>
          </a:ln>
          <a:effectLst/>
        </p:spPr>
        <p:txBody>
          <a:bodyPr rot="0" spcFirstLastPara="0" vertOverflow="overflow" horzOverflow="overflow" vert="horz" wrap="square" lIns="76200" tIns="38100" rIns="76200" bIns="38100" numCol="1" spcCol="0" rtlCol="0" fromWordArt="0" anchor="t" anchorCtr="0" forceAA="0" compatLnSpc="1">
            <a:prstTxWarp prst="textNoShape">
              <a:avLst/>
            </a:prstTxWarp>
            <a:no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dirty="0">
              <a:ln>
                <a:noFill/>
              </a:ln>
              <a:solidFill>
                <a:prstClr val="black"/>
              </a:solidFill>
              <a:effectLst/>
              <a:uLnTx/>
              <a:uFillTx/>
              <a:latin typeface="IBM Plex Sans" panose="020B0503050000000000" pitchFamily="34" charset="0"/>
              <a:ea typeface="+mn-ea"/>
              <a:cs typeface="Arial"/>
            </a:endParaRPr>
          </a:p>
        </p:txBody>
      </p:sp>
      <p:grpSp>
        <p:nvGrpSpPr>
          <p:cNvPr id="65" name="Group 64">
            <a:extLst>
              <a:ext uri="{FF2B5EF4-FFF2-40B4-BE49-F238E27FC236}">
                <a16:creationId xmlns:a16="http://schemas.microsoft.com/office/drawing/2014/main" id="{252FDC48-BD2A-44C1-B572-A1852DC18415}"/>
              </a:ext>
            </a:extLst>
          </p:cNvPr>
          <p:cNvGrpSpPr/>
          <p:nvPr/>
        </p:nvGrpSpPr>
        <p:grpSpPr>
          <a:xfrm>
            <a:off x="2540691" y="492701"/>
            <a:ext cx="1097280" cy="822960"/>
            <a:chOff x="-13772" y="1116"/>
            <a:chExt cx="3306885" cy="3306885"/>
          </a:xfrm>
        </p:grpSpPr>
        <p:sp>
          <p:nvSpPr>
            <p:cNvPr id="66" name="Oval 65">
              <a:extLst>
                <a:ext uri="{FF2B5EF4-FFF2-40B4-BE49-F238E27FC236}">
                  <a16:creationId xmlns:a16="http://schemas.microsoft.com/office/drawing/2014/main" id="{F3D92E09-51F9-4C4D-A83E-1152487D3A06}"/>
                </a:ext>
              </a:extLst>
            </p:cNvPr>
            <p:cNvSpPr/>
            <p:nvPr/>
          </p:nvSpPr>
          <p:spPr>
            <a:xfrm>
              <a:off x="-13772" y="1116"/>
              <a:ext cx="3306885" cy="3306885"/>
            </a:xfrm>
            <a:prstGeom prst="ellipse">
              <a:avLst/>
            </a:prstGeom>
            <a:solidFill>
              <a:srgbClr val="B2C2E4"/>
            </a:solidFill>
            <a:ln w="15875" cap="flat" cmpd="sng" algn="ctr">
              <a:noFill/>
              <a:prstDash val="solid"/>
            </a:ln>
            <a:effectLst/>
          </p:spPr>
        </p:sp>
        <p:sp>
          <p:nvSpPr>
            <p:cNvPr id="67" name="Oval 4">
              <a:extLst>
                <a:ext uri="{FF2B5EF4-FFF2-40B4-BE49-F238E27FC236}">
                  <a16:creationId xmlns:a16="http://schemas.microsoft.com/office/drawing/2014/main" id="{51A48708-C6C8-4069-8B54-FA47A4E2ECBD}"/>
                </a:ext>
              </a:extLst>
            </p:cNvPr>
            <p:cNvSpPr txBox="1"/>
            <p:nvPr/>
          </p:nvSpPr>
          <p:spPr>
            <a:xfrm>
              <a:off x="466788" y="407745"/>
              <a:ext cx="2338322" cy="2338320"/>
            </a:xfrm>
            <a:prstGeom prst="rect">
              <a:avLst/>
            </a:prstGeom>
            <a:noFill/>
            <a:ln>
              <a:noFill/>
            </a:ln>
            <a:effectLst/>
          </p:spPr>
          <p:txBody>
            <a:bodyPr spcFirstLastPara="0" vert="horz" wrap="square" lIns="151658" tIns="42333" rIns="151658" bIns="42333" numCol="1" spcCol="1270" anchor="ctr" anchorCtr="0">
              <a:noAutofit/>
            </a:bodyPr>
            <a:lstStyle/>
            <a:p>
              <a:pPr marL="0" marR="0" lvl="0" indent="0" algn="ctr" defTabSz="1481629" rtl="0" eaLnBrk="1" fontAlgn="auto" latinLnBrk="0" hangingPunct="1">
                <a:lnSpc>
                  <a:spcPct val="90000"/>
                </a:lnSpc>
                <a:spcBef>
                  <a:spcPts val="0"/>
                </a:spcBef>
                <a:spcAft>
                  <a:spcPct val="35000"/>
                </a:spcAft>
                <a:buClrTx/>
                <a:buSzTx/>
                <a:buFontTx/>
                <a:buNone/>
                <a:tabLst/>
                <a:defRPr/>
              </a:pPr>
              <a:r>
                <a:rPr kumimoji="0" lang="en-US" sz="1100" b="1" i="0" u="none" strike="noStrike" kern="0" cap="none" spc="0" normalizeH="0" baseline="0" noProof="0" dirty="0">
                  <a:ln>
                    <a:noFill/>
                  </a:ln>
                  <a:solidFill>
                    <a:srgbClr val="FFFFFF"/>
                  </a:solidFill>
                  <a:effectLst/>
                  <a:uLnTx/>
                  <a:uFillTx/>
                  <a:latin typeface="IBM Plex Sans"/>
                  <a:ea typeface="+mn-ea"/>
                  <a:cs typeface="Arial"/>
                </a:rPr>
                <a:t>Advise on Cloud</a:t>
              </a:r>
            </a:p>
          </p:txBody>
        </p:sp>
      </p:grpSp>
      <p:grpSp>
        <p:nvGrpSpPr>
          <p:cNvPr id="68" name="Group 67">
            <a:extLst>
              <a:ext uri="{FF2B5EF4-FFF2-40B4-BE49-F238E27FC236}">
                <a16:creationId xmlns:a16="http://schemas.microsoft.com/office/drawing/2014/main" id="{519B2D24-58B6-4DA7-8500-E3F205601BC1}"/>
              </a:ext>
            </a:extLst>
          </p:cNvPr>
          <p:cNvGrpSpPr/>
          <p:nvPr/>
        </p:nvGrpSpPr>
        <p:grpSpPr>
          <a:xfrm>
            <a:off x="3808362" y="501732"/>
            <a:ext cx="1097280" cy="822960"/>
            <a:chOff x="3907332" y="1116"/>
            <a:chExt cx="3306885" cy="3306885"/>
          </a:xfrm>
        </p:grpSpPr>
        <p:sp>
          <p:nvSpPr>
            <p:cNvPr id="69" name="Oval 68">
              <a:extLst>
                <a:ext uri="{FF2B5EF4-FFF2-40B4-BE49-F238E27FC236}">
                  <a16:creationId xmlns:a16="http://schemas.microsoft.com/office/drawing/2014/main" id="{BEF9CFE3-0B78-486F-9FC1-41456AA6C461}"/>
                </a:ext>
              </a:extLst>
            </p:cNvPr>
            <p:cNvSpPr/>
            <p:nvPr/>
          </p:nvSpPr>
          <p:spPr>
            <a:xfrm>
              <a:off x="3907332" y="1116"/>
              <a:ext cx="3306885" cy="3306885"/>
            </a:xfrm>
            <a:prstGeom prst="ellipse">
              <a:avLst/>
            </a:prstGeom>
            <a:solidFill>
              <a:srgbClr val="87AAE3"/>
            </a:solidFill>
            <a:ln w="15875" cap="flat" cmpd="sng" algn="ctr">
              <a:noFill/>
              <a:prstDash val="solid"/>
            </a:ln>
            <a:effectLst/>
          </p:spPr>
        </p:sp>
        <p:sp>
          <p:nvSpPr>
            <p:cNvPr id="70" name="Oval 6">
              <a:extLst>
                <a:ext uri="{FF2B5EF4-FFF2-40B4-BE49-F238E27FC236}">
                  <a16:creationId xmlns:a16="http://schemas.microsoft.com/office/drawing/2014/main" id="{C810EEB9-BF4E-4FBD-BE3F-08F5F3A17BDA}"/>
                </a:ext>
              </a:extLst>
            </p:cNvPr>
            <p:cNvSpPr txBox="1"/>
            <p:nvPr/>
          </p:nvSpPr>
          <p:spPr>
            <a:xfrm>
              <a:off x="4391612" y="431239"/>
              <a:ext cx="2338322" cy="2338320"/>
            </a:xfrm>
            <a:prstGeom prst="rect">
              <a:avLst/>
            </a:prstGeom>
            <a:noFill/>
            <a:ln>
              <a:noFill/>
            </a:ln>
            <a:effectLst/>
          </p:spPr>
          <p:txBody>
            <a:bodyPr spcFirstLastPara="0" vert="horz" wrap="square" lIns="151658" tIns="42333" rIns="151658" bIns="42333" numCol="1" spcCol="1270" anchor="ctr" anchorCtr="0">
              <a:noAutofit/>
            </a:bodyPr>
            <a:lstStyle/>
            <a:p>
              <a:pPr marL="0" marR="0" lvl="0" indent="0" algn="ctr" defTabSz="1481629" rtl="0" eaLnBrk="1" fontAlgn="auto" latinLnBrk="0" hangingPunct="1">
                <a:lnSpc>
                  <a:spcPct val="90000"/>
                </a:lnSpc>
                <a:spcBef>
                  <a:spcPts val="0"/>
                </a:spcBef>
                <a:spcAft>
                  <a:spcPct val="35000"/>
                </a:spcAft>
                <a:buClrTx/>
                <a:buSzTx/>
                <a:buFontTx/>
                <a:buNone/>
                <a:tabLst/>
                <a:defRPr/>
              </a:pPr>
              <a:r>
                <a:rPr kumimoji="0" lang="en-US" sz="1100" b="1" i="0" u="none" strike="noStrike" kern="0" cap="none" spc="0" normalizeH="0" baseline="0" noProof="0" dirty="0">
                  <a:ln>
                    <a:noFill/>
                  </a:ln>
                  <a:solidFill>
                    <a:srgbClr val="FFFFFF"/>
                  </a:solidFill>
                  <a:effectLst/>
                  <a:uLnTx/>
                  <a:uFillTx/>
                  <a:latin typeface="IBM Plex Sans"/>
                  <a:ea typeface="+mn-ea"/>
                  <a:cs typeface="Arial"/>
                </a:rPr>
                <a:t>Move to Cloud</a:t>
              </a:r>
            </a:p>
          </p:txBody>
        </p:sp>
      </p:grpSp>
      <p:grpSp>
        <p:nvGrpSpPr>
          <p:cNvPr id="71" name="Group 70">
            <a:extLst>
              <a:ext uri="{FF2B5EF4-FFF2-40B4-BE49-F238E27FC236}">
                <a16:creationId xmlns:a16="http://schemas.microsoft.com/office/drawing/2014/main" id="{6BE6A545-1177-49A2-9554-76821418DB6D}"/>
              </a:ext>
            </a:extLst>
          </p:cNvPr>
          <p:cNvGrpSpPr/>
          <p:nvPr/>
        </p:nvGrpSpPr>
        <p:grpSpPr>
          <a:xfrm>
            <a:off x="5064482" y="501732"/>
            <a:ext cx="1097280" cy="822960"/>
            <a:chOff x="7578002" y="1116"/>
            <a:chExt cx="3306885" cy="3306885"/>
          </a:xfrm>
        </p:grpSpPr>
        <p:sp>
          <p:nvSpPr>
            <p:cNvPr id="72" name="Oval 71">
              <a:extLst>
                <a:ext uri="{FF2B5EF4-FFF2-40B4-BE49-F238E27FC236}">
                  <a16:creationId xmlns:a16="http://schemas.microsoft.com/office/drawing/2014/main" id="{5497E0FA-AC32-47D1-97E7-33DAA5782F0F}"/>
                </a:ext>
              </a:extLst>
            </p:cNvPr>
            <p:cNvSpPr/>
            <p:nvPr/>
          </p:nvSpPr>
          <p:spPr>
            <a:xfrm>
              <a:off x="7578002" y="1116"/>
              <a:ext cx="3306885" cy="3306885"/>
            </a:xfrm>
            <a:prstGeom prst="ellipse">
              <a:avLst/>
            </a:prstGeom>
            <a:solidFill>
              <a:srgbClr val="5E91E4"/>
            </a:solidFill>
            <a:ln w="15875" cap="flat" cmpd="sng" algn="ctr">
              <a:noFill/>
              <a:prstDash val="solid"/>
            </a:ln>
            <a:effectLst/>
          </p:spPr>
        </p:sp>
        <p:sp>
          <p:nvSpPr>
            <p:cNvPr id="73" name="Oval 8">
              <a:extLst>
                <a:ext uri="{FF2B5EF4-FFF2-40B4-BE49-F238E27FC236}">
                  <a16:creationId xmlns:a16="http://schemas.microsoft.com/office/drawing/2014/main" id="{338B0B80-7375-473C-90A4-DF40FE77B0C3}"/>
                </a:ext>
              </a:extLst>
            </p:cNvPr>
            <p:cNvSpPr txBox="1"/>
            <p:nvPr/>
          </p:nvSpPr>
          <p:spPr>
            <a:xfrm>
              <a:off x="8062282" y="407745"/>
              <a:ext cx="2338322" cy="2338320"/>
            </a:xfrm>
            <a:prstGeom prst="rect">
              <a:avLst/>
            </a:prstGeom>
            <a:noFill/>
            <a:ln>
              <a:noFill/>
            </a:ln>
            <a:effectLst/>
          </p:spPr>
          <p:txBody>
            <a:bodyPr spcFirstLastPara="0" vert="horz" wrap="square" lIns="151658" tIns="42333" rIns="151658" bIns="42333" numCol="1" spcCol="1270" anchor="ctr" anchorCtr="0">
              <a:noAutofit/>
            </a:bodyPr>
            <a:lstStyle/>
            <a:p>
              <a:pPr marL="0" marR="0" lvl="0" indent="0" algn="ctr" defTabSz="1481629" rtl="0" eaLnBrk="1" fontAlgn="auto" latinLnBrk="0" hangingPunct="1">
                <a:lnSpc>
                  <a:spcPct val="90000"/>
                </a:lnSpc>
                <a:spcBef>
                  <a:spcPts val="0"/>
                </a:spcBef>
                <a:spcAft>
                  <a:spcPct val="35000"/>
                </a:spcAft>
                <a:buClrTx/>
                <a:buSzTx/>
                <a:buFontTx/>
                <a:buNone/>
                <a:tabLst/>
                <a:defRPr/>
              </a:pPr>
              <a:r>
                <a:rPr kumimoji="0" lang="en-US" sz="1100" b="1" i="0" u="none" strike="noStrike" kern="0" cap="none" spc="0" normalizeH="0" baseline="0" noProof="0" dirty="0">
                  <a:ln>
                    <a:noFill/>
                  </a:ln>
                  <a:solidFill>
                    <a:srgbClr val="FFFFFF"/>
                  </a:solidFill>
                  <a:effectLst/>
                  <a:uLnTx/>
                  <a:uFillTx/>
                  <a:latin typeface="IBM Plex Sans"/>
                  <a:ea typeface="+mn-ea"/>
                  <a:cs typeface="Arial"/>
                </a:rPr>
                <a:t>Build for Cloud</a:t>
              </a:r>
            </a:p>
          </p:txBody>
        </p:sp>
      </p:grpSp>
      <p:grpSp>
        <p:nvGrpSpPr>
          <p:cNvPr id="74" name="Group 73">
            <a:extLst>
              <a:ext uri="{FF2B5EF4-FFF2-40B4-BE49-F238E27FC236}">
                <a16:creationId xmlns:a16="http://schemas.microsoft.com/office/drawing/2014/main" id="{371B5D43-EBF7-4999-BA8D-25B34B4EE982}"/>
              </a:ext>
            </a:extLst>
          </p:cNvPr>
          <p:cNvGrpSpPr/>
          <p:nvPr/>
        </p:nvGrpSpPr>
        <p:grpSpPr>
          <a:xfrm>
            <a:off x="6278549" y="469112"/>
            <a:ext cx="1097280" cy="822960"/>
            <a:chOff x="11500408" y="1116"/>
            <a:chExt cx="3306885" cy="3306885"/>
          </a:xfrm>
          <a:solidFill>
            <a:schemeClr val="tx1">
              <a:lumMod val="65000"/>
              <a:lumOff val="35000"/>
            </a:schemeClr>
          </a:solidFill>
        </p:grpSpPr>
        <p:sp>
          <p:nvSpPr>
            <p:cNvPr id="75" name="Oval 74">
              <a:extLst>
                <a:ext uri="{FF2B5EF4-FFF2-40B4-BE49-F238E27FC236}">
                  <a16:creationId xmlns:a16="http://schemas.microsoft.com/office/drawing/2014/main" id="{7B8FCF92-D0BF-425E-B2D6-BFF35515A0C9}"/>
                </a:ext>
              </a:extLst>
            </p:cNvPr>
            <p:cNvSpPr/>
            <p:nvPr/>
          </p:nvSpPr>
          <p:spPr>
            <a:xfrm>
              <a:off x="11500408" y="1116"/>
              <a:ext cx="3306885" cy="3306885"/>
            </a:xfrm>
            <a:prstGeom prst="ellipse">
              <a:avLst/>
            </a:prstGeom>
            <a:grpFill/>
            <a:ln w="15875" cap="flat" cmpd="sng" algn="ctr">
              <a:noFill/>
              <a:prstDash val="solid"/>
            </a:ln>
            <a:effectLst/>
          </p:spPr>
          <p:txBody>
            <a:bodyPr/>
            <a:lstStyle/>
            <a:p>
              <a:pPr marL="0" marR="0" lvl="0" indent="0" algn="l" defTabSz="571486" rtl="0"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IBM Plex Sans"/>
                <a:ea typeface="+mn-ea"/>
                <a:cs typeface="Arial"/>
              </a:endParaRPr>
            </a:p>
          </p:txBody>
        </p:sp>
        <p:sp>
          <p:nvSpPr>
            <p:cNvPr id="76" name="Oval 10">
              <a:extLst>
                <a:ext uri="{FF2B5EF4-FFF2-40B4-BE49-F238E27FC236}">
                  <a16:creationId xmlns:a16="http://schemas.microsoft.com/office/drawing/2014/main" id="{8F28044E-53C7-4F20-8863-7D5CF22F0592}"/>
                </a:ext>
              </a:extLst>
            </p:cNvPr>
            <p:cNvSpPr txBox="1"/>
            <p:nvPr/>
          </p:nvSpPr>
          <p:spPr>
            <a:xfrm>
              <a:off x="11803286" y="485395"/>
              <a:ext cx="2701129" cy="2338318"/>
            </a:xfrm>
            <a:prstGeom prst="rect">
              <a:avLst/>
            </a:prstGeom>
            <a:noFill/>
            <a:ln>
              <a:noFill/>
            </a:ln>
            <a:effectLst/>
          </p:spPr>
          <p:txBody>
            <a:bodyPr spcFirstLastPara="0" vert="horz" wrap="square" lIns="151658" tIns="42333" rIns="151658" bIns="42333" numCol="1" spcCol="1270" anchor="ctr" anchorCtr="0">
              <a:noAutofit/>
            </a:bodyPr>
            <a:lstStyle/>
            <a:p>
              <a:pPr marL="0" marR="0" lvl="0" indent="0" algn="ctr" defTabSz="1481629" rtl="0" eaLnBrk="1" fontAlgn="auto" latinLnBrk="0" hangingPunct="1">
                <a:lnSpc>
                  <a:spcPct val="90000"/>
                </a:lnSpc>
                <a:spcBef>
                  <a:spcPts val="0"/>
                </a:spcBef>
                <a:spcAft>
                  <a:spcPct val="35000"/>
                </a:spcAft>
                <a:buClrTx/>
                <a:buSzTx/>
                <a:buFontTx/>
                <a:buNone/>
                <a:tabLst/>
                <a:defRPr/>
              </a:pPr>
              <a:r>
                <a:rPr kumimoji="0" lang="en-US" sz="1100" b="1" i="0" u="none" strike="noStrike" kern="0" cap="none" spc="0" normalizeH="0" baseline="0" noProof="0" dirty="0">
                  <a:ln>
                    <a:noFill/>
                  </a:ln>
                  <a:solidFill>
                    <a:srgbClr val="FFFFFF"/>
                  </a:solidFill>
                  <a:effectLst/>
                  <a:uLnTx/>
                  <a:uFillTx/>
                  <a:latin typeface="IBM Plex Sans"/>
                  <a:ea typeface="+mn-ea"/>
                  <a:cs typeface="Arial"/>
                </a:rPr>
                <a:t>Manage on Cloud</a:t>
              </a:r>
            </a:p>
          </p:txBody>
        </p:sp>
      </p:grpSp>
      <p:sp>
        <p:nvSpPr>
          <p:cNvPr id="77" name="TextBox 76">
            <a:extLst>
              <a:ext uri="{FF2B5EF4-FFF2-40B4-BE49-F238E27FC236}">
                <a16:creationId xmlns:a16="http://schemas.microsoft.com/office/drawing/2014/main" id="{FAB3E6EC-A6D3-4814-A83C-2A69BA4C620B}"/>
              </a:ext>
            </a:extLst>
          </p:cNvPr>
          <p:cNvSpPr txBox="1"/>
          <p:nvPr/>
        </p:nvSpPr>
        <p:spPr>
          <a:xfrm rot="16200000">
            <a:off x="1953554" y="592145"/>
            <a:ext cx="822960" cy="424698"/>
          </a:xfrm>
          <a:prstGeom prst="rect">
            <a:avLst/>
          </a:prstGeom>
        </p:spPr>
        <p:txBody>
          <a:bodyPr wrap="none" lIns="76200" tIns="38100" rIns="76200" bIns="38100" rtlCol="0">
            <a:no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Journey to</a:t>
            </a:r>
          </a:p>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 Cloud</a:t>
            </a:r>
          </a:p>
        </p:txBody>
      </p:sp>
      <p:sp>
        <p:nvSpPr>
          <p:cNvPr id="79" name="TextBox 78">
            <a:extLst>
              <a:ext uri="{FF2B5EF4-FFF2-40B4-BE49-F238E27FC236}">
                <a16:creationId xmlns:a16="http://schemas.microsoft.com/office/drawing/2014/main" id="{FC9A6246-9687-4EAB-9E91-327073197D0D}"/>
              </a:ext>
            </a:extLst>
          </p:cNvPr>
          <p:cNvSpPr txBox="1"/>
          <p:nvPr/>
        </p:nvSpPr>
        <p:spPr>
          <a:xfrm rot="5400000">
            <a:off x="6981336" y="601479"/>
            <a:ext cx="1047914" cy="258928"/>
          </a:xfrm>
          <a:prstGeom prst="rect">
            <a:avLst/>
          </a:prstGeom>
        </p:spPr>
        <p:txBody>
          <a:bodyPr wrap="none" lIns="76200" tIns="38100" rIns="76200" bIns="38100" rtlCol="0">
            <a:noAutofit/>
          </a:bodyPr>
          <a:lstStyle/>
          <a:p>
            <a:pPr marL="0" marR="0" lvl="0" indent="0" algn="ctr" defTabSz="914377" rtl="0" eaLnBrk="1" fontAlgn="auto" latinLnBrk="0" hangingPunct="1">
              <a:lnSpc>
                <a:spcPct val="105000"/>
              </a:lnSpc>
              <a:spcBef>
                <a:spcPts val="833"/>
              </a:spcBef>
              <a:spcAft>
                <a:spcPts val="0"/>
              </a:spcAft>
              <a:buClrTx/>
              <a:buSzTx/>
              <a:buFontTx/>
              <a:buNone/>
              <a:tabLst/>
              <a:defRPr/>
            </a:pPr>
            <a:r>
              <a:rPr kumimoji="0" lang="en-US" sz="1100" b="1" i="0" u="none" strike="noStrike" kern="1200" cap="none" spc="0" normalizeH="0" baseline="0" noProof="0" dirty="0">
                <a:ln>
                  <a:noFill/>
                </a:ln>
                <a:solidFill>
                  <a:srgbClr val="FFFFFF"/>
                </a:solidFill>
                <a:effectLst/>
                <a:uLnTx/>
                <a:uFillTx/>
                <a:latin typeface="IBM Plex Sans" charset="0"/>
                <a:ea typeface="IBM Plex Sans" charset="0"/>
                <a:cs typeface="IBM Plex Sans" charset="0"/>
              </a:rPr>
              <a:t>Life Cycle</a:t>
            </a:r>
          </a:p>
        </p:txBody>
      </p:sp>
      <p:sp>
        <p:nvSpPr>
          <p:cNvPr id="80" name="Rectangle 79">
            <a:extLst>
              <a:ext uri="{FF2B5EF4-FFF2-40B4-BE49-F238E27FC236}">
                <a16:creationId xmlns:a16="http://schemas.microsoft.com/office/drawing/2014/main" id="{1B9F78B5-FF87-495F-871B-C0AF5D631127}"/>
              </a:ext>
            </a:extLst>
          </p:cNvPr>
          <p:cNvSpPr/>
          <p:nvPr/>
        </p:nvSpPr>
        <p:spPr bwMode="auto">
          <a:xfrm>
            <a:off x="1377696" y="3242949"/>
            <a:ext cx="7082406" cy="1048047"/>
          </a:xfrm>
          <a:prstGeom prst="rect">
            <a:avLst/>
          </a:prstGeom>
          <a:noFill/>
          <a:ln w="9525" cap="flat" cmpd="sng" algn="ctr">
            <a:solidFill>
              <a:schemeClr val="bg2"/>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noAutofit/>
          </a:bodyPr>
          <a:lstStyle/>
          <a:p>
            <a:pPr marL="166688" marR="0" lvl="0" indent="-166688" algn="l" defTabSz="914400" rtl="0" eaLnBrk="1" fontAlgn="base" latinLnBrk="0" hangingPunct="1">
              <a:lnSpc>
                <a:spcPct val="90000"/>
              </a:lnSpc>
              <a:spcBef>
                <a:spcPct val="50000"/>
              </a:spcBef>
              <a:spcAft>
                <a:spcPct val="0"/>
              </a:spcAft>
              <a:buClrTx/>
              <a:buSzTx/>
              <a:buFont typeface="Wingdings" pitchFamily="2" charset="2"/>
              <a:buNone/>
              <a:tabLst/>
              <a:defRPr/>
            </a:pPr>
            <a:endParaRPr kumimoji="0" lang="de-DE" sz="1400" b="0" i="0" u="none" strike="noStrike" kern="1200" cap="none" spc="0" normalizeH="0" baseline="0" noProof="0">
              <a:ln>
                <a:noFill/>
              </a:ln>
              <a:solidFill>
                <a:srgbClr val="000000"/>
              </a:solidFill>
              <a:effectLst/>
              <a:uLnTx/>
              <a:uFillTx/>
              <a:latin typeface="Arial" pitchFamily="34" charset="0"/>
              <a:ea typeface="+mn-ea"/>
              <a:cs typeface="+mn-cs"/>
            </a:endParaRPr>
          </a:p>
        </p:txBody>
      </p:sp>
      <p:sp>
        <p:nvSpPr>
          <p:cNvPr id="62" name="TextBox 61">
            <a:extLst>
              <a:ext uri="{FF2B5EF4-FFF2-40B4-BE49-F238E27FC236}">
                <a16:creationId xmlns:a16="http://schemas.microsoft.com/office/drawing/2014/main" id="{4718A8D8-5C7D-2D4E-92AB-DBF7089C7446}"/>
              </a:ext>
            </a:extLst>
          </p:cNvPr>
          <p:cNvSpPr txBox="1"/>
          <p:nvPr/>
        </p:nvSpPr>
        <p:spPr>
          <a:xfrm>
            <a:off x="992612" y="3206847"/>
            <a:ext cx="431528" cy="215444"/>
          </a:xfrm>
          <a:prstGeom prst="rect">
            <a:avLst/>
          </a:prstGeom>
          <a:noFill/>
        </p:spPr>
        <p:txBody>
          <a:bodyPr wrap="none" rtlCol="0" anchor="ctr" anchorCtr="1">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Move</a:t>
            </a:r>
          </a:p>
        </p:txBody>
      </p:sp>
      <p:sp>
        <p:nvSpPr>
          <p:cNvPr id="81" name="TextBox 80">
            <a:extLst>
              <a:ext uri="{FF2B5EF4-FFF2-40B4-BE49-F238E27FC236}">
                <a16:creationId xmlns:a16="http://schemas.microsoft.com/office/drawing/2014/main" id="{00BE778D-F55A-CE44-B538-F892D09B48D7}"/>
              </a:ext>
            </a:extLst>
          </p:cNvPr>
          <p:cNvSpPr txBox="1"/>
          <p:nvPr/>
        </p:nvSpPr>
        <p:spPr>
          <a:xfrm>
            <a:off x="992612" y="4290996"/>
            <a:ext cx="545342" cy="215444"/>
          </a:xfrm>
          <a:prstGeom prst="rect">
            <a:avLst/>
          </a:prstGeom>
          <a:noFill/>
        </p:spPr>
        <p:txBody>
          <a:bodyPr wrap="none" rtlCol="0" anchor="ctr" anchorCtr="1">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rPr>
              <a:t>Manage</a:t>
            </a:r>
          </a:p>
        </p:txBody>
      </p:sp>
    </p:spTree>
    <p:extLst>
      <p:ext uri="{BB962C8B-B14F-4D97-AF65-F5344CB8AC3E}">
        <p14:creationId xmlns:p14="http://schemas.microsoft.com/office/powerpoint/2010/main" val="33910643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k_blu_background_2017">
  <a:themeElements>
    <a:clrScheme name="Custom 48">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7AA350A9-E4F0-B143-BE0A-5D8607329B0F}" vid="{836A3FE8-1250-194E-973B-6A7D346EC90A}"/>
    </a:ext>
  </a:extLst>
</a:theme>
</file>

<file path=ppt/theme/theme10.xml><?xml version="1.0" encoding="utf-8"?>
<a:theme xmlns:a="http://schemas.openxmlformats.org/drawingml/2006/main" name="2_dk_blu_background_2017">
  <a:themeElements>
    <a:clrScheme name="Custom 48">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7AA350A9-E4F0-B143-BE0A-5D8607329B0F}" vid="{836A3FE8-1250-194E-973B-6A7D346EC90A}"/>
    </a:ext>
  </a:extLst>
</a:theme>
</file>

<file path=ppt/theme/theme11.xml><?xml version="1.0" encoding="utf-8"?>
<a:theme xmlns:a="http://schemas.openxmlformats.org/drawingml/2006/main" name="8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3_Plex" id="{1226378D-4E68-1646-AEAE-702B1A9905A1}" vid="{4C020BF7-4FCB-1F42-8019-A2CCA1C10BB5}"/>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blk_background_2017">
  <a:themeElements>
    <a:clrScheme name="blk_background_2017">
      <a:dk1>
        <a:srgbClr val="000000"/>
      </a:dk1>
      <a:lt1>
        <a:srgbClr val="000000"/>
      </a:lt1>
      <a:dk2>
        <a:srgbClr val="A7A7A7"/>
      </a:dk2>
      <a:lt2>
        <a:srgbClr val="535353"/>
      </a:lt2>
      <a:accent1>
        <a:srgbClr val="8F8B8B"/>
      </a:accent1>
      <a:accent2>
        <a:srgbClr val="0F6FFF"/>
      </a:accent2>
      <a:accent3>
        <a:srgbClr val="20D5D2"/>
      </a:accent3>
      <a:accent4>
        <a:srgbClr val="504E4E"/>
      </a:accent4>
      <a:accent5>
        <a:srgbClr val="6E177D"/>
      </a:accent5>
      <a:accent6>
        <a:srgbClr val="DB2663"/>
      </a:accent6>
      <a:hlink>
        <a:srgbClr val="0000FF"/>
      </a:hlink>
      <a:folHlink>
        <a:srgbClr val="FF00FF"/>
      </a:folHlink>
    </a:clrScheme>
    <a:fontScheme name="blk_background_2017">
      <a:majorFont>
        <a:latin typeface="Calibri"/>
        <a:ea typeface="Calibri"/>
        <a:cs typeface="Calibri"/>
      </a:majorFont>
      <a:minorFont>
        <a:latin typeface="Helvetica"/>
        <a:ea typeface="Helvetica"/>
        <a:cs typeface="Helvetica"/>
      </a:minorFont>
    </a:fontScheme>
    <a:fmtScheme name="blk_background_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1_dk_blu_background_2017">
  <a:themeElements>
    <a:clrScheme name="Custom 48">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7AA350A9-E4F0-B143-BE0A-5D8607329B0F}" vid="{836A3FE8-1250-194E-973B-6A7D346EC90A}"/>
    </a:ext>
  </a:extLst>
</a:theme>
</file>

<file path=ppt/theme/theme4.xml><?xml version="1.0" encoding="utf-8"?>
<a:theme xmlns:a="http://schemas.openxmlformats.org/drawingml/2006/main" name="4_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mn-lt"/>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mn-lt"/>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RedHat_Master_Presentation_2019_V01_Arial" id="{980238F6-2EA6-EE4B-99BF-825AB10BEAEB}" vid="{1B24A8D2-9EE2-CE49-A152-343AA4A05466}"/>
    </a:ext>
  </a:extLst>
</a:theme>
</file>

<file path=ppt/theme/theme5.xml><?xml version="1.0" encoding="utf-8"?>
<a:theme xmlns:a="http://schemas.openxmlformats.org/drawingml/2006/main" name="4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1" id="{0350D961-14F0-C145-B999-090B6AB6C16E}" vid="{289C8BAC-3106-EC47-9B59-13D3E6D5B582}"/>
    </a:ext>
  </a:extLst>
</a:theme>
</file>

<file path=ppt/theme/theme6.xml><?xml version="1.0" encoding="utf-8"?>
<a:theme xmlns:a="http://schemas.openxmlformats.org/drawingml/2006/main" name="3_Dark Background">
  <a:themeElements>
    <a:clrScheme name="IBM Services Palette Final">
      <a:dk1>
        <a:srgbClr val="000000"/>
      </a:dk1>
      <a:lt1>
        <a:srgbClr val="051243"/>
      </a:lt1>
      <a:dk2>
        <a:srgbClr val="F3F3F3"/>
      </a:dk2>
      <a:lt2>
        <a:srgbClr val="FFFFFF"/>
      </a:lt2>
      <a:accent1>
        <a:srgbClr val="6EA6FF"/>
      </a:accent1>
      <a:accent2>
        <a:srgbClr val="0F6DFF"/>
      </a:accent2>
      <a:accent3>
        <a:srgbClr val="0530AD"/>
      </a:accent3>
      <a:accent4>
        <a:srgbClr val="00BAB6"/>
      </a:accent4>
      <a:accent5>
        <a:srgbClr val="924CFC"/>
      </a:accent5>
      <a:accent6>
        <a:srgbClr val="D7306D"/>
      </a:accent6>
      <a:hlink>
        <a:srgbClr val="0F6DFF"/>
      </a:hlink>
      <a:folHlink>
        <a:srgbClr val="E0E0E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defPPr algn="l">
          <a:defRPr sz="2000" dirty="0">
            <a:latin typeface="IBM Plex Sans" panose="020B0503050000000000" pitchFamily="34" charset="0"/>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2"/>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wrap="square" lIns="91440" tIns="45720" rIns="91440" bIns="45720" rtlCol="0">
        <a:noAutofit/>
      </a:bodyPr>
      <a:lstStyle>
        <a:defPPr>
          <a:lnSpc>
            <a:spcPct val="105000"/>
          </a:lnSpc>
          <a:spcBef>
            <a:spcPts val="1000"/>
          </a:spcBef>
          <a:defRPr sz="2000" dirty="0" err="1" smtClean="0">
            <a:solidFill>
              <a:schemeClr val="tx1"/>
            </a:solidFill>
            <a:latin typeface="IBM Plex Sans" charset="0"/>
            <a:ea typeface="IBM Plex Sans" charset="0"/>
            <a:cs typeface="IBM Plex Sans" charset="0"/>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1_gry_background_2017">
  <a:themeElements>
    <a:clrScheme name="Custom 46">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F3F3F3"/>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ln w="6350">
          <a:solidFill>
            <a:schemeClr val="tx2">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5" id="{7AA350A9-E4F0-B143-BE0A-5D8607329B0F}" vid="{4871B42A-3196-C249-98C3-45AEF30CACFD}"/>
    </a:ext>
  </a:extLst>
</a:theme>
</file>

<file path=ppt/theme/theme8.xml><?xml version="1.0" encoding="utf-8"?>
<a:theme xmlns:a="http://schemas.openxmlformats.org/drawingml/2006/main" name="3_blk_background_2017">
  <a:themeElements>
    <a:clrScheme name="Custom 49">
      <a:dk1>
        <a:srgbClr val="000000"/>
      </a:dk1>
      <a:lt1>
        <a:srgbClr val="000000"/>
      </a:lt1>
      <a:dk2>
        <a:srgbClr val="EAEAEA"/>
      </a:dk2>
      <a:lt2>
        <a:srgbClr val="FFFFFF"/>
      </a:lt2>
      <a:accent1>
        <a:srgbClr val="8F8B8B"/>
      </a:accent1>
      <a:accent2>
        <a:srgbClr val="0F6FFF"/>
      </a:accent2>
      <a:accent3>
        <a:srgbClr val="20D5D2"/>
      </a:accent3>
      <a:accent4>
        <a:srgbClr val="8F8B8B"/>
      </a:accent4>
      <a:accent5>
        <a:srgbClr val="6E177D"/>
      </a:accent5>
      <a:accent6>
        <a:srgbClr val="DB2663"/>
      </a:accent6>
      <a:hlink>
        <a:srgbClr val="0F6F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Cloud_Presentation_2018_V03_Plex" id="{1226378D-4E68-1646-AEAE-702B1A9905A1}" vid="{4C020BF7-4FCB-1F42-8019-A2CCA1C10BB5}"/>
    </a:ext>
  </a:extLst>
</a:theme>
</file>

<file path=ppt/theme/theme9.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docProps/app.xml><?xml version="1.0" encoding="utf-8"?>
<Properties xmlns="http://schemas.openxmlformats.org/officeDocument/2006/extended-properties" xmlns:vt="http://schemas.openxmlformats.org/officeDocument/2006/docPropsVTypes">
  <Template>IBM_Cloud_Presentation_2019_V04_Plex</Template>
  <TotalTime>13983</TotalTime>
  <Words>1945</Words>
  <Application>Microsoft Office PowerPoint</Application>
  <PresentationFormat>On-screen Show (16:9)</PresentationFormat>
  <Paragraphs>440</Paragraphs>
  <Slides>10</Slides>
  <Notes>4</Notes>
  <HiddenSlides>0</HiddenSlides>
  <MMClips>0</MMClips>
  <ScaleCrop>false</ScaleCrop>
  <HeadingPairs>
    <vt:vector size="6" baseType="variant">
      <vt:variant>
        <vt:lpstr>Fonts Used</vt:lpstr>
      </vt:variant>
      <vt:variant>
        <vt:i4>14</vt:i4>
      </vt:variant>
      <vt:variant>
        <vt:lpstr>Theme</vt:lpstr>
      </vt:variant>
      <vt:variant>
        <vt:i4>11</vt:i4>
      </vt:variant>
      <vt:variant>
        <vt:lpstr>Slide Titles</vt:lpstr>
      </vt:variant>
      <vt:variant>
        <vt:i4>10</vt:i4>
      </vt:variant>
    </vt:vector>
  </HeadingPairs>
  <TitlesOfParts>
    <vt:vector size="35" baseType="lpstr">
      <vt:lpstr>.AppleSystemUIFont</vt:lpstr>
      <vt:lpstr>Apple Symbols</vt:lpstr>
      <vt:lpstr>Arial</vt:lpstr>
      <vt:lpstr>Arial Regular</vt:lpstr>
      <vt:lpstr>Calibri</vt:lpstr>
      <vt:lpstr>Calibri Light</vt:lpstr>
      <vt:lpstr>Helvetica</vt:lpstr>
      <vt:lpstr>Helvetica Light</vt:lpstr>
      <vt:lpstr>Helvetica Neue Light</vt:lpstr>
      <vt:lpstr>IBM Plex Sans</vt:lpstr>
      <vt:lpstr>IBM Plex Sans Regular</vt:lpstr>
      <vt:lpstr>IBM Plex Sans SemiBold</vt:lpstr>
      <vt:lpstr>System Font Regular</vt:lpstr>
      <vt:lpstr>Wingdings</vt:lpstr>
      <vt:lpstr>dk_blu_background_2017</vt:lpstr>
      <vt:lpstr>1_blk_background_2017</vt:lpstr>
      <vt:lpstr>1_dk_blu_background_2017</vt:lpstr>
      <vt:lpstr>4_IBM 2019 Master template (black background)</vt:lpstr>
      <vt:lpstr>4_blk_background_2017</vt:lpstr>
      <vt:lpstr>3_Dark Background</vt:lpstr>
      <vt:lpstr>1_gry_background_2017</vt:lpstr>
      <vt:lpstr>3_blk_background_2017</vt:lpstr>
      <vt:lpstr>Office Theme</vt:lpstr>
      <vt:lpstr>2_dk_blu_background_2017</vt:lpstr>
      <vt:lpstr>8_blk_background_2017</vt:lpstr>
      <vt:lpstr>PowerPoint Presentation</vt:lpstr>
      <vt:lpstr>PowerPoint Presentation</vt:lpstr>
      <vt:lpstr>IBM public cloud: Technology momentum and innovation</vt:lpstr>
      <vt:lpstr>IBM Cloud: The most open and secure public cloud for business</vt:lpstr>
      <vt:lpstr>External NPS benchmarks are positive for IBM Cloud Platform </vt:lpstr>
      <vt:lpstr>IBM public cloud performance and client experience</vt:lpstr>
      <vt:lpstr>IBM public cloud catalog – Accelerating your journey to cloud</vt:lpstr>
      <vt:lpstr>PowerPoint Presentation</vt:lpstr>
      <vt:lpstr>IBM – Journey to Public Cloud</vt:lpstr>
      <vt:lpstr>IBM public cloud 1H 2020 sales promos</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About this template</dc:title>
  <dc:subject/>
  <dc:creator>Donna Mueller</dc:creator>
  <cp:keywords/>
  <dc:description/>
  <cp:lastModifiedBy>LAURI MCINNIS</cp:lastModifiedBy>
  <cp:revision>200</cp:revision>
  <cp:lastPrinted>2020-01-23T10:24:01Z</cp:lastPrinted>
  <dcterms:created xsi:type="dcterms:W3CDTF">2019-12-20T20:39:27Z</dcterms:created>
  <dcterms:modified xsi:type="dcterms:W3CDTF">2020-02-24T21:58:00Z</dcterms:modified>
  <cp:category/>
</cp:coreProperties>
</file>